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5" autoAdjust="0"/>
    <p:restoredTop sz="95084" autoAdjust="0"/>
  </p:normalViewPr>
  <p:slideViewPr>
    <p:cSldViewPr>
      <p:cViewPr varScale="1">
        <p:scale>
          <a:sx n="79" d="100"/>
          <a:sy n="79" d="100"/>
        </p:scale>
        <p:origin x="8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357" y="3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dirty="0">
                <a:latin typeface="+mn-lt"/>
              </a:rPr>
              <a:t>15-</a:t>
            </a:r>
            <a:fld id="{5241A4F1-978F-4F0D-82EC-237403889A63}"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Strings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742270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a:t>
            </a:r>
            <a:r>
              <a:rPr lang="en-US" dirty="0" err="1"/>
              <a:t>SoftMoore</a:t>
            </a:r>
            <a:r>
              <a:rPr lang="en-US" dirty="0"/>
              <a:t>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these problems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
        <p:nvSpPr>
          <p:cNvPr id="6" name="Right Brace 5">
            <a:extLst>
              <a:ext uri="{FF2B5EF4-FFF2-40B4-BE49-F238E27FC236}">
                <a16:creationId xmlns:a16="http://schemas.microsoft.com/office/drawing/2014/main" id="{A66237F6-F093-4C4B-E718-562DA69AE608}"/>
              </a:ext>
            </a:extLst>
          </p:cNvPr>
          <p:cNvSpPr/>
          <p:nvPr/>
        </p:nvSpPr>
        <p:spPr bwMode="auto">
          <a:xfrm>
            <a:off x="4693920" y="5001640"/>
            <a:ext cx="18288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5F882C9-55FE-B9AA-D9B8-8890543F5635}"/>
              </a:ext>
            </a:extLst>
          </p:cNvPr>
          <p:cNvSpPr txBox="1"/>
          <p:nvPr/>
        </p:nvSpPr>
        <p:spPr>
          <a:xfrm>
            <a:off x="4953000" y="5167345"/>
            <a:ext cx="2693365" cy="400110"/>
          </a:xfrm>
          <a:prstGeom prst="rect">
            <a:avLst/>
          </a:prstGeom>
          <a:noFill/>
        </p:spPr>
        <p:txBody>
          <a:bodyPr wrap="none" rtlCol="0">
            <a:spAutoFit/>
          </a:bodyPr>
          <a:lstStyle/>
          <a:p>
            <a:r>
              <a:rPr lang="en-US" sz="2000" dirty="0"/>
              <a:t>no padding necessary</a:t>
            </a:r>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3697</TotalTime>
  <Words>2716</Words>
  <Application>Microsoft Office PowerPoint</Application>
  <PresentationFormat>On-screen Show (4:3)</PresentationFormat>
  <Paragraphs>399</Paragraphs>
  <Slides>32</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237</cp:revision>
  <cp:lastPrinted>2025-04-11T19:20:18Z</cp:lastPrinted>
  <dcterms:created xsi:type="dcterms:W3CDTF">2005-01-12T21:47:45Z</dcterms:created>
  <dcterms:modified xsi:type="dcterms:W3CDTF">2025-04-11T19:20:59Z</dcterms:modified>
</cp:coreProperties>
</file>