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5" autoAdjust="0"/>
    <p:restoredTop sz="95084" autoAdjust="0"/>
  </p:normalViewPr>
  <p:slideViewPr>
    <p:cSldViewPr>
      <p:cViewPr varScale="1">
        <p:scale>
          <a:sx n="79" d="100"/>
          <a:sy n="79" d="100"/>
        </p:scale>
        <p:origin x="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93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a:t>
            </a:r>
            <a:r>
              <a:rPr lang="en-US" dirty="0" err="1"/>
              <a:t>SoftMoore</a:t>
            </a:r>
            <a:r>
              <a:rPr lang="en-US" dirty="0"/>
              <a:t>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3690</TotalTime>
  <Words>2711</Words>
  <Application>Microsoft Office PowerPoint</Application>
  <PresentationFormat>On-screen Show (4:3)</PresentationFormat>
  <Paragraphs>396</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235</cp:revision>
  <cp:lastPrinted>2025-04-10T11:45:44Z</cp:lastPrinted>
  <dcterms:created xsi:type="dcterms:W3CDTF">2005-01-12T21:47:45Z</dcterms:created>
  <dcterms:modified xsi:type="dcterms:W3CDTF">2025-04-10T11:45:53Z</dcterms:modified>
</cp:coreProperties>
</file>