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403" r:id="rId75"/>
    <p:sldId id="360" r:id="rId76"/>
    <p:sldId id="398" r:id="rId77"/>
    <p:sldId id="399" r:id="rId7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7017" autoAdjust="0"/>
  </p:normalViewPr>
  <p:slideViewPr>
    <p:cSldViewPr>
      <p:cViewPr varScale="1">
        <p:scale>
          <a:sx n="68" d="100"/>
          <a:sy n="68" d="100"/>
        </p:scale>
        <p:origin x="62" y="4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a:latin typeface="Consolas" pitchFamily="49" charset="0"/>
              </a:rPr>
              <a:t>s</a:t>
            </a:r>
            <a:r>
              <a:rPr lang="en-US" dirty="0">
                <a:latin typeface="Consolas"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8381B859-0234-2A06-B133-66FA614FB480}"/>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473756" y="1755844"/>
            <a:ext cx="50800" cy="24827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1816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Symbol.whileRW)</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matchCurrentSymbol();</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match(Symbol.loopRW);</a:t>
            </a:r>
          </a:p>
          <a:p>
            <a:pPr marL="182880" indent="0">
              <a:spcBef>
                <a:spcPts val="0"/>
              </a:spcBef>
              <a:buNone/>
            </a:pPr>
            <a:r>
              <a:rPr lang="en-US" sz="1700" dirty="0">
                <a:latin typeface="Consolas" panose="020B0609020204030204" pitchFamily="49" charset="0"/>
              </a:rPr>
              <a:t>        parseStatement();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a:t>
            </a:r>
            <a:r>
              <a:rPr lang="en-US" sz="1800" b="1" dirty="0">
                <a:latin typeface="Consolas" panose="020B0609020204030204" pitchFamily="49" charset="0"/>
              </a:rPr>
              <a:t>().text();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03B99D52-1720-1421-2E79-E5B122262F33}"/>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lvl="1" indent="0">
              <a:spcBef>
                <a:spcPts val="100"/>
              </a:spcBef>
              <a:buNone/>
            </a:pPr>
            <a:r>
              <a:rPr lang="en-US" sz="1800" b="1" dirty="0">
                <a:latin typeface="Consolas" panose="020B0609020204030204" pitchFamily="49" charset="0"/>
              </a:rPr>
              <a:t>        else if (</a:t>
            </a:r>
            <a:r>
              <a:rPr lang="en-US" sz="1800" b="1" dirty="0" err="1">
                <a:latin typeface="Consolas" panose="020B0609020204030204" pitchFamily="49" charset="0"/>
              </a:rPr>
              <a:t>idType</a:t>
            </a:r>
            <a:r>
              <a:rPr lang="en-US" sz="1800" b="1" dirty="0">
                <a:latin typeface="Consolas" panose="020B0609020204030204" pitchFamily="49" charset="0"/>
              </a:rPr>
              <a:t>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scanner.token</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 + </a:t>
            </a:r>
            <a:r>
              <a:rPr lang="en-US" sz="1800" dirty="0" err="1">
                <a:latin typeface="Consolas" pitchFamily="49" charset="0"/>
                <a:cs typeface="Consolas" pitchFamily="49" charset="0"/>
              </a:rPr>
              <a:t>idStr</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                      +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3452447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8655</TotalTime>
  <Words>6697</Words>
  <Application>Microsoft Office PowerPoint</Application>
  <PresentationFormat>On-screen Show (4:3)</PresentationFormat>
  <Paragraphs>1032</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352</cp:revision>
  <cp:lastPrinted>2022-08-02T18:35:40Z</cp:lastPrinted>
  <dcterms:created xsi:type="dcterms:W3CDTF">2005-01-12T21:47:45Z</dcterms:created>
  <dcterms:modified xsi:type="dcterms:W3CDTF">2024-08-22T15:22:23Z</dcterms:modified>
</cp:coreProperties>
</file>