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5"/>
  </p:notesMasterIdLst>
  <p:handoutMasterIdLst>
    <p:handoutMasterId r:id="rId76"/>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50" r:id="rId23"/>
    <p:sldId id="351" r:id="rId24"/>
    <p:sldId id="345" r:id="rId25"/>
    <p:sldId id="346" r:id="rId26"/>
    <p:sldId id="314" r:id="rId27"/>
    <p:sldId id="315" r:id="rId28"/>
    <p:sldId id="316" r:id="rId29"/>
    <p:sldId id="373" r:id="rId30"/>
    <p:sldId id="374" r:id="rId31"/>
    <p:sldId id="375" r:id="rId32"/>
    <p:sldId id="332" r:id="rId33"/>
    <p:sldId id="343" r:id="rId34"/>
    <p:sldId id="369" r:id="rId35"/>
    <p:sldId id="333" r:id="rId36"/>
    <p:sldId id="366" r:id="rId37"/>
    <p:sldId id="311" r:id="rId38"/>
    <p:sldId id="312" r:id="rId39"/>
    <p:sldId id="313" r:id="rId40"/>
    <p:sldId id="328" r:id="rId41"/>
    <p:sldId id="326" r:id="rId42"/>
    <p:sldId id="353" r:id="rId43"/>
    <p:sldId id="327" r:id="rId44"/>
    <p:sldId id="354" r:id="rId45"/>
    <p:sldId id="352" r:id="rId46"/>
    <p:sldId id="334" r:id="rId47"/>
    <p:sldId id="347" r:id="rId48"/>
    <p:sldId id="356" r:id="rId49"/>
    <p:sldId id="357" r:id="rId50"/>
    <p:sldId id="348" r:id="rId51"/>
    <p:sldId id="358" r:id="rId52"/>
    <p:sldId id="365" r:id="rId53"/>
    <p:sldId id="322" r:id="rId54"/>
    <p:sldId id="360" r:id="rId55"/>
    <p:sldId id="336" r:id="rId56"/>
    <p:sldId id="337" r:id="rId57"/>
    <p:sldId id="338" r:id="rId58"/>
    <p:sldId id="340" r:id="rId59"/>
    <p:sldId id="339" r:id="rId60"/>
    <p:sldId id="341" r:id="rId61"/>
    <p:sldId id="361" r:id="rId62"/>
    <p:sldId id="362" r:id="rId63"/>
    <p:sldId id="342" r:id="rId64"/>
    <p:sldId id="363" r:id="rId65"/>
    <p:sldId id="364" r:id="rId66"/>
    <p:sldId id="290" r:id="rId67"/>
    <p:sldId id="305" r:id="rId68"/>
    <p:sldId id="291" r:id="rId69"/>
    <p:sldId id="370" r:id="rId70"/>
    <p:sldId id="295" r:id="rId71"/>
    <p:sldId id="377" r:id="rId72"/>
    <p:sldId id="378" r:id="rId73"/>
    <p:sldId id="379" r:id="rId7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56" autoAdjust="0"/>
    <p:restoredTop sz="97055" autoAdjust="0"/>
  </p:normalViewPr>
  <p:slideViewPr>
    <p:cSldViewPr>
      <p:cViewPr varScale="1">
        <p:scale>
          <a:sx n="77" d="100"/>
          <a:sy n="77" d="100"/>
        </p:scale>
        <p:origin x="72" y="2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19" tIns="48310" rIns="96619" bIns="48310" numCol="1" anchor="t" anchorCtr="0" compatLnSpc="1">
            <a:prstTxWarp prst="textNoShape">
              <a:avLst/>
            </a:prstTxWarp>
          </a:bodyPr>
          <a:lstStyle>
            <a:lvl1pPr algn="r" defTabSz="966284">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19" tIns="48310" rIns="96619" bIns="48310" numCol="1" anchor="b" anchorCtr="0" compatLnSpc="1">
            <a:prstTxWarp prst="textNoShape">
              <a:avLst/>
            </a:prstTxWarp>
          </a:bodyPr>
          <a:lstStyle>
            <a:lvl1pPr algn="r" defTabSz="966284">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19" tIns="48310" rIns="96619" bIns="48310" numCol="1" anchor="t" anchorCtr="0" compatLnSpc="1">
            <a:prstTxWarp prst="textNoShape">
              <a:avLst/>
            </a:prstTxWarp>
          </a:bodyPr>
          <a:lstStyle>
            <a:lvl1pPr algn="l" defTabSz="966284">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19" tIns="48310" rIns="96619" bIns="48310" numCol="1" anchor="t" anchorCtr="0" compatLnSpc="1">
            <a:prstTxWarp prst="textNoShape">
              <a:avLst/>
            </a:prstTxWarp>
          </a:bodyPr>
          <a:lstStyle>
            <a:lvl1pPr algn="r" defTabSz="966284">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19" tIns="48310" rIns="96619" bIns="483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19" tIns="48310" rIns="96619" bIns="48310" numCol="1" anchor="b" anchorCtr="0" compatLnSpc="1">
            <a:prstTxWarp prst="textNoShape">
              <a:avLst/>
            </a:prstTxWarp>
          </a:bodyPr>
          <a:lstStyle>
            <a:lvl1pPr algn="l" defTabSz="966284">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19" tIns="48310" rIns="96619" bIns="48310" numCol="1" anchor="b" anchorCtr="0" compatLnSpc="1">
            <a:prstTxWarp prst="textNoShape">
              <a:avLst/>
            </a:prstTxWarp>
          </a:bodyPr>
          <a:lstStyle>
            <a:lvl1pPr algn="r" defTabSz="966284">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245"/>
            <a:r>
              <a:rPr lang="en-US" dirty="0"/>
              <a:t>AST</a:t>
            </a:r>
          </a:p>
        </p:txBody>
      </p:sp>
      <p:sp>
        <p:nvSpPr>
          <p:cNvPr id="26627" name="Rectangle 7"/>
          <p:cNvSpPr>
            <a:spLocks noGrp="1" noChangeArrowheads="1"/>
          </p:cNvSpPr>
          <p:nvPr>
            <p:ph type="sldNum" sz="quarter" idx="5"/>
          </p:nvPr>
        </p:nvSpPr>
        <p:spPr>
          <a:noFill/>
        </p:spPr>
        <p:txBody>
          <a:bodyPr/>
          <a:lstStyle/>
          <a:p>
            <a:pPr defTabSz="966245"/>
            <a:fld id="{D400509C-4A7C-4E42-967C-1577FDCCDE29}" type="slidenum">
              <a:rPr lang="en-US" smtClean="0"/>
              <a:pPr defTabSz="966245"/>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2" name="Group 1">
            <a:extLst>
              <a:ext uri="{FF2B5EF4-FFF2-40B4-BE49-F238E27FC236}">
                <a16:creationId xmlns:a16="http://schemas.microsoft.com/office/drawing/2014/main" id="{F974264A-2089-FE6A-0B3B-6D7F72A39264}"/>
              </a:ext>
            </a:extLst>
          </p:cNvPr>
          <p:cNvGrpSpPr/>
          <p:nvPr/>
        </p:nvGrpSpPr>
        <p:grpSpPr>
          <a:xfrm>
            <a:off x="91440" y="1790785"/>
            <a:ext cx="8961120" cy="3467015"/>
            <a:chOff x="91440" y="1790785"/>
            <a:chExt cx="896112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29436" y="1790785"/>
              <a:ext cx="58238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13659" y="2793275"/>
              <a:ext cx="979208"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856419" y="2792841"/>
              <a:ext cx="1219164"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4961393" y="2792841"/>
              <a:ext cx="111996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91440" y="4918604"/>
              <a:ext cx="112796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02712" y="4918604"/>
              <a:ext cx="89674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652752" y="3872985"/>
              <a:ext cx="72317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36702" y="3872985"/>
              <a:ext cx="106236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197402" y="2792841"/>
              <a:ext cx="1196765"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871616" y="4918604"/>
              <a:ext cx="124156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169174" y="4918604"/>
              <a:ext cx="1513555"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465138" y="737786"/>
              <a:ext cx="493615" cy="3617363"/>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46724" y="1518938"/>
              <a:ext cx="493181" cy="2054626"/>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774413" y="2045875"/>
              <a:ext cx="493181" cy="1000750"/>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11617" y="908672"/>
              <a:ext cx="493181" cy="3275157"/>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51983" y="2958968"/>
              <a:ext cx="567863" cy="1260173"/>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26229" y="3872985"/>
              <a:ext cx="12263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4981123" y="3332731"/>
              <a:ext cx="573473" cy="507036"/>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457896" y="3362994"/>
              <a:ext cx="573473" cy="446509"/>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197436" y="3274636"/>
              <a:ext cx="573473" cy="623226"/>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30854" y="3264444"/>
              <a:ext cx="573473" cy="643610"/>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564747" y="4310794"/>
              <a:ext cx="535462" cy="680160"/>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281524" y="4274176"/>
              <a:ext cx="535462" cy="753393"/>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579776" y="3872985"/>
              <a:ext cx="1185565"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51602" y="3872985"/>
              <a:ext cx="171994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04858" y="2966266"/>
              <a:ext cx="567863" cy="1245576"/>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282758" y="4918604"/>
              <a:ext cx="137755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43623" y="4918604"/>
              <a:ext cx="153755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077117" y="4284145"/>
              <a:ext cx="528880" cy="740039"/>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47548" y="4253752"/>
              <a:ext cx="528880" cy="800824"/>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670644" y="3872985"/>
              <a:ext cx="107036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669096" y="4381872"/>
              <a:ext cx="523060" cy="55040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16926" y="4384446"/>
              <a:ext cx="523060" cy="54525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38488" y="2135068"/>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383861" y="3140530"/>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39237" y="3134920"/>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13645" y="3134920"/>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090419" y="4218550"/>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29437" y="4225132"/>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23688" y="4230952"/>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ScopeLevel scopeLevel()</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(ScopeLevel scopeLevel)</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ParserException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ParserException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3655652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ScopeLevel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ScopeLevel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Initializer </a:t>
            </a:r>
            <a:r>
              <a:rPr lang="en-US" sz="1800" dirty="0" err="1">
                <a:latin typeface="Consolas" panose="020B0609020204030204" pitchFamily="49" charset="0"/>
              </a:rPr>
              <a:t>parseInitializer</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CompositeInitializer</a:t>
            </a:r>
            <a:r>
              <a:rPr lang="en-US" sz="1800" dirty="0">
                <a:latin typeface="Consolas" panose="020B0609020204030204" pitchFamily="49" charset="0"/>
              </a:rPr>
              <a:t> </a:t>
            </a:r>
            <a:r>
              <a:rPr lang="en-US" sz="1800" dirty="0" err="1">
                <a:latin typeface="Consolas" panose="020B0609020204030204" pitchFamily="49" charset="0"/>
              </a:rPr>
              <a:t>parseCompositeInitializer</a:t>
            </a:r>
            <a:r>
              <a:rPr lang="en-US" sz="1800" dirty="0">
                <a:latin typeface="Consolas" panose="020B0609020204030204" pitchFamily="49" charset="0"/>
              </a:rPr>
              <a:t>() throws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ConstValue</a:t>
            </a:r>
            <a:r>
              <a:rPr lang="en-US" sz="1800" dirty="0">
                <a:latin typeface="Consolas" panose="020B0609020204030204" pitchFamily="49" charset="0"/>
              </a:rPr>
              <a:t> </a:t>
            </a:r>
            <a:r>
              <a:rPr lang="en-US" sz="1800" dirty="0" err="1">
                <a:latin typeface="Consolas" panose="020B0609020204030204" pitchFamily="49" charset="0"/>
              </a:rPr>
              <a:t>parseIntConstValue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type();</a:t>
            </a:r>
          </a:p>
          <a:p>
            <a:pPr marL="457200" lvl="1" indent="0">
              <a:spcBef>
                <a:spcPts val="300"/>
              </a:spcBef>
              <a:buNone/>
            </a:pPr>
            <a:r>
              <a:rPr lang="en-US" sz="1800" dirty="0">
                <a:latin typeface="Consolas" panose="020B0609020204030204" pitchFamily="49" charset="0"/>
              </a:rPr>
              <a:t>public int size();</a:t>
            </a:r>
          </a:p>
          <a:p>
            <a:pPr marL="457200" lvl="1" indent="0">
              <a:spcBef>
                <a:spcPts val="300"/>
              </a:spcBef>
              <a:buNone/>
            </a:pPr>
            <a:r>
              <a:rPr lang="en-US" sz="1800" dirty="0">
                <a:latin typeface="Consolas" panose="020B0609020204030204" pitchFamily="49" charset="0"/>
              </a:rPr>
              <a:t>public ScopeLevel scopeLevel();</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idTable.get</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a:t>
            </a:r>
            <a:r>
              <a:rPr lang="en-US" sz="1800" dirty="0" err="1">
                <a:latin typeface="Consolas" panose="020B0609020204030204" pitchFamily="49" charset="0"/>
              </a:rPr>
              <a:t>scanner.token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constDecl = new ConstDecl(constId, constType, literal);</a:t>
            </a:r>
          </a:p>
          <a:p>
            <a:pPr marL="457200" lvl="1" indent="0">
              <a:spcBef>
                <a:spcPts val="200"/>
              </a:spcBef>
              <a:buNone/>
            </a:pPr>
            <a:r>
              <a:rPr lang="en-US" sz="1800" b="1" dirty="0" err="1">
                <a:latin typeface="Consolas" panose="020B0609020204030204" pitchFamily="49" charset="0"/>
              </a:rPr>
              <a:t>idTable.add</a:t>
            </a:r>
            <a:r>
              <a:rPr lang="en-US" sz="1800" b="1" dirty="0">
                <a:latin typeface="Consolas" panose="020B0609020204030204" pitchFamily="49" charset="0"/>
              </a:rPr>
              <a:t>(constDecl);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idTable.add</a:t>
            </a:r>
            <a:r>
              <a:rPr lang="en-US" sz="1800" dirty="0">
                <a:latin typeface="Consolas" panose="020B0609020204030204" pitchFamily="49" charset="0"/>
              </a:rPr>
              <a:t>(</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a:t>
            </a:r>
            <a:r>
              <a:rPr lang="en-US" sz="1800" dirty="0" err="1">
                <a:latin typeface="Consolas" panose="020B0609020204030204" pitchFamily="49" charset="0"/>
              </a:rPr>
              <a:t>idTable.get</a:t>
            </a:r>
            <a:r>
              <a:rPr lang="en-US" sz="1800" dirty="0">
                <a:latin typeface="Consolas" panose="020B0609020204030204" pitchFamily="49" charset="0"/>
              </a:rPr>
              <a: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122AE54E-E120-8B0E-9DE1-A50C88440716}"/>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CB74BE53-C748-4AFA-91BE-1F4920C1CBEA}"/>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CFEF7B28-67C3-DC20-AA25-41219CBEE9F1}"/>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a:latin typeface="Consolas" panose="020B0609020204030204" pitchFamily="49" charset="0"/>
              </a:rPr>
              <a:t>RecordType</a:t>
            </a:r>
            <a:r>
              <a:rPr lang="en-US" dirty="0"/>
              <a:t>, and </a:t>
            </a:r>
            <a:r>
              <a:rPr lang="en-US" dirty="0">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spcBef>
                <a:spcPts val="400"/>
              </a:spcBef>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a:latin typeface="Consolas" panose="020B0609020204030204" pitchFamily="49" charset="0"/>
              </a:rPr>
              <a:t>StringType</a:t>
            </a:r>
            <a:r>
              <a:rPr lang="en-US" dirty="0"/>
              <a:t> and </a:t>
            </a:r>
            <a:r>
              <a:rPr lang="en-US" dirty="0">
                <a:latin typeface="Consolas" panose="020B0609020204030204" pitchFamily="49" charset="0"/>
              </a:rPr>
              <a:t>RecordType</a:t>
            </a: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a:latin typeface="Consolas" panose="020B0609020204030204" pitchFamily="49" charset="0"/>
              </a:rPr>
              <a:t>StringType</a:t>
            </a:r>
            <a:r>
              <a:rPr lang="en-US" dirty="0"/>
              <a:t> and </a:t>
            </a:r>
            <a:r>
              <a:rPr lang="en-US" dirty="0">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scanner.token</a:t>
            </a:r>
            <a:r>
              <a:rPr lang="en-US" sz="1800" dirty="0">
                <a:latin typeface="Consolas" pitchFamily="49" charset="0"/>
              </a:rPr>
              <a:t>();</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constDecl = new ConstDecl(</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a:latin typeface="Consolas" pitchFamily="49" charset="0"/>
              </a:rPr>
              <a:t>Type.typeOf(literal)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a:t>
            </a:r>
            <a:r>
              <a:rPr lang="en-US" sz="1800" dirty="0" err="1">
                <a:latin typeface="Consolas" pitchFamily="49" charset="0"/>
              </a:rPr>
              <a:t>idTable.add</a:t>
            </a:r>
            <a:r>
              <a:rPr lang="en-US" sz="1800" dirty="0">
                <a:latin typeface="Consolas" pitchFamily="49" charset="0"/>
              </a:rPr>
              <a:t>(constDecl);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a:latin typeface="Consolas" panose="020B0609020204030204" pitchFamily="49" charset="0"/>
              </a:rPr>
              <a:t>IdTable</a:t>
            </a:r>
            <a:r>
              <a:rPr lang="en-US" sz="2350" dirty="0"/>
              <a:t> contains a method </a:t>
            </a:r>
            <a:r>
              <a:rPr lang="en-US" sz="2350" dirty="0">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
        <p:nvSpPr>
          <p:cNvPr id="2" name="Footer Placeholder 1">
            <a:extLst>
              <a:ext uri="{FF2B5EF4-FFF2-40B4-BE49-F238E27FC236}">
                <a16:creationId xmlns:a16="http://schemas.microsoft.com/office/drawing/2014/main" id="{14C24F91-5FF2-08C8-61E2-1742415EB552}"/>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F8DF3534-279B-3BD7-5209-C9098DB888D3}"/>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53</a:t>
            </a:fld>
            <a:endParaRPr lang="en-US" dirty="0"/>
          </a:p>
        </p:txBody>
      </p:sp>
    </p:spTree>
    <p:extLst>
      <p:ext uri="{BB962C8B-B14F-4D97-AF65-F5344CB8AC3E}">
        <p14:creationId xmlns:p14="http://schemas.microsoft.com/office/powerpoint/2010/main" val="1464259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2" name="Group 1">
            <a:extLst>
              <a:ext uri="{FF2B5EF4-FFF2-40B4-BE49-F238E27FC236}">
                <a16:creationId xmlns:a16="http://schemas.microsoft.com/office/drawing/2014/main" id="{F5C3C41E-D663-E19F-C562-EC082B2ACFB1}"/>
              </a:ext>
            </a:extLst>
          </p:cNvPr>
          <p:cNvGrpSpPr/>
          <p:nvPr/>
        </p:nvGrpSpPr>
        <p:grpSpPr>
          <a:xfrm>
            <a:off x="530592" y="1295400"/>
            <a:ext cx="8082816" cy="5021997"/>
            <a:chOff x="533400" y="1295400"/>
            <a:chExt cx="8082816" cy="5021997"/>
          </a:xfrm>
        </p:grpSpPr>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533400" y="3602420"/>
              <a:ext cx="2066591"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a:t>scopeLevel : </a:t>
              </a:r>
              <a:r>
                <a:rPr lang="en-US" sz="1600" dirty="0">
                  <a:latin typeface="Consolas" panose="020B0609020204030204" pitchFamily="49" charset="0"/>
                </a:rPr>
                <a:t>GLOBAL</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44319" y="656330"/>
              <a:ext cx="347246" cy="2302494"/>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66696" y="4679638"/>
              <a:ext cx="6065355" cy="1231764"/>
            </a:xfrm>
            <a:prstGeom prst="bentConnector4">
              <a:avLst>
                <a:gd name="adj1" fmla="val -3769"/>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66696" y="4679638"/>
              <a:ext cx="133542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20712"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66695"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18110"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66695" y="3130364"/>
              <a:ext cx="1" cy="472056"/>
            </a:xfrm>
            <a:prstGeom prst="straightConnector1">
              <a:avLst/>
            </a:prstGeom>
            <a:noFill/>
            <a:ln w="9525" cap="flat" cmpd="sng" algn="ctr">
              <a:solidFill>
                <a:schemeClr val="tx1"/>
              </a:solidFill>
              <a:prstDash val="solid"/>
              <a:round/>
              <a:headEnd type="none" w="med" len="med"/>
              <a:tailEnd type="triangle"/>
            </a:ln>
            <a:effectLst/>
          </p:spPr>
        </p:cxnSp>
      </p:grpSp>
      <p:sp>
        <p:nvSpPr>
          <p:cNvPr id="3" name="Footer Placeholder 2">
            <a:extLst>
              <a:ext uri="{FF2B5EF4-FFF2-40B4-BE49-F238E27FC236}">
                <a16:creationId xmlns:a16="http://schemas.microsoft.com/office/drawing/2014/main" id="{7B54FDFE-A571-03FB-AD33-A7533E49EC16}"/>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6623A951-04F8-9C67-97B8-323C18D672F9}"/>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758574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RecordType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StringType)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t>
            </a:r>
            <a:r>
              <a:rPr lang="en-US"/>
              <a:t>a loop, </a:t>
            </a:r>
            <a:r>
              <a:rPr lang="en-US" dirty="0"/>
              <a:t>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LoopStmt</a:t>
            </a:r>
            <a:r>
              <a:rPr lang="en-US" sz="1800" dirty="0">
                <a:latin typeface="Consolas" pitchFamily="49" charset="0"/>
              </a:rPr>
              <a:t>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subprogramDecl</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2020EE0D-3A86-58A3-2FAC-20F4698FEEB3}"/>
              </a:ext>
            </a:extLst>
          </p:cNvPr>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For now, 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miscellaneous errors will not yet be rejected.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2FF69C2-CE04-1B78-61DB-C7CAB7DB49BC}"/>
              </a:ext>
            </a:extLst>
          </p:cNvPr>
          <p:cNvSpPr>
            <a:spLocks noGrp="1"/>
          </p:cNvSpPr>
          <p:nvPr>
            <p:ph type="title"/>
          </p:nvPr>
        </p:nvSpPr>
        <p:spPr/>
        <p:txBody>
          <a:bodyPr/>
          <a:lstStyle/>
          <a:p>
            <a:r>
              <a:rPr lang="en-US" dirty="0"/>
              <a:t>Inheritance Hierarchy for Declarations</a:t>
            </a:r>
          </a:p>
        </p:txBody>
      </p:sp>
      <p:sp>
        <p:nvSpPr>
          <p:cNvPr id="4" name="Footer Placeholder 3">
            <a:extLst>
              <a:ext uri="{FF2B5EF4-FFF2-40B4-BE49-F238E27FC236}">
                <a16:creationId xmlns:a16="http://schemas.microsoft.com/office/drawing/2014/main" id="{711A1CD8-EC40-8C8B-29EF-AB9441D2848F}"/>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510EF906-6DF4-ACC5-DAA5-AC03D7531BB9}"/>
              </a:ext>
            </a:extLst>
          </p:cNvPr>
          <p:cNvSpPr>
            <a:spLocks noGrp="1"/>
          </p:cNvSpPr>
          <p:nvPr>
            <p:ph type="sldNum" sz="quarter" idx="11"/>
          </p:nvPr>
        </p:nvSpPr>
        <p:spPr/>
        <p:txBody>
          <a:bodyPr/>
          <a:lstStyle/>
          <a:p>
            <a:r>
              <a:rPr lang="en-US"/>
              <a:t>Slide </a:t>
            </a:r>
            <a:fld id="{A413A2F6-7BFD-463C-B63A-922040FAF32C}" type="slidenum">
              <a:rPr lang="en-US" smtClean="0"/>
              <a:pPr/>
              <a:t>71</a:t>
            </a:fld>
            <a:endParaRPr lang="en-US" dirty="0"/>
          </a:p>
        </p:txBody>
      </p:sp>
      <p:grpSp>
        <p:nvGrpSpPr>
          <p:cNvPr id="11" name="Group 10">
            <a:extLst>
              <a:ext uri="{FF2B5EF4-FFF2-40B4-BE49-F238E27FC236}">
                <a16:creationId xmlns:a16="http://schemas.microsoft.com/office/drawing/2014/main" id="{A1D9528F-722C-184E-5B09-C94B68DF9735}"/>
              </a:ext>
            </a:extLst>
          </p:cNvPr>
          <p:cNvGrpSpPr/>
          <p:nvPr/>
        </p:nvGrpSpPr>
        <p:grpSpPr>
          <a:xfrm>
            <a:off x="137160" y="1896266"/>
            <a:ext cx="8869680" cy="3065469"/>
            <a:chOff x="1527968" y="1896266"/>
            <a:chExt cx="9136065" cy="3065469"/>
          </a:xfrm>
        </p:grpSpPr>
        <p:sp>
          <p:nvSpPr>
            <p:cNvPr id="12" name="Rectangle 6">
              <a:extLst>
                <a:ext uri="{FF2B5EF4-FFF2-40B4-BE49-F238E27FC236}">
                  <a16:creationId xmlns:a16="http://schemas.microsoft.com/office/drawing/2014/main" id="{21C1CC7D-8DAA-CD57-301C-89554D93A8B5}"/>
                </a:ext>
              </a:extLst>
            </p:cNvPr>
            <p:cNvSpPr>
              <a:spLocks noChangeArrowheads="1"/>
            </p:cNvSpPr>
            <p:nvPr/>
          </p:nvSpPr>
          <p:spPr bwMode="auto">
            <a:xfrm>
              <a:off x="5083574" y="1896266"/>
              <a:ext cx="1221489"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13" name="Text Box 9">
              <a:extLst>
                <a:ext uri="{FF2B5EF4-FFF2-40B4-BE49-F238E27FC236}">
                  <a16:creationId xmlns:a16="http://schemas.microsoft.com/office/drawing/2014/main" id="{814DCC7E-727B-5AA4-EC27-CF09CBCC5505}"/>
                </a:ext>
              </a:extLst>
            </p:cNvPr>
            <p:cNvSpPr txBox="1">
              <a:spLocks noChangeArrowheads="1"/>
            </p:cNvSpPr>
            <p:nvPr/>
          </p:nvSpPr>
          <p:spPr bwMode="auto">
            <a:xfrm>
              <a:off x="1527968" y="3866184"/>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ConstDecl</a:t>
              </a:r>
              <a:endParaRPr kumimoji="0" lang="en-US" sz="1600" b="0" i="0" u="none" strike="noStrike" kern="0" cap="none" spc="0" normalizeH="0" baseline="0" noProof="0" dirty="0">
                <a:ln>
                  <a:noFill/>
                </a:ln>
                <a:effectLst/>
                <a:uLnTx/>
                <a:uFillTx/>
                <a:latin typeface="Arial"/>
              </a:endParaRPr>
            </a:p>
          </p:txBody>
        </p:sp>
        <p:sp>
          <p:nvSpPr>
            <p:cNvPr id="14" name="Text Box 10">
              <a:extLst>
                <a:ext uri="{FF2B5EF4-FFF2-40B4-BE49-F238E27FC236}">
                  <a16:creationId xmlns:a16="http://schemas.microsoft.com/office/drawing/2014/main" id="{CD62702D-1761-CCDD-29A9-5A7839E7F228}"/>
                </a:ext>
              </a:extLst>
            </p:cNvPr>
            <p:cNvSpPr txBox="1">
              <a:spLocks noChangeArrowheads="1"/>
            </p:cNvSpPr>
            <p:nvPr/>
          </p:nvSpPr>
          <p:spPr bwMode="auto">
            <a:xfrm>
              <a:off x="6485874" y="3866184"/>
              <a:ext cx="913712"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cxnSp>
          <p:nvCxnSpPr>
            <p:cNvPr id="15" name="AutoShape 22">
              <a:extLst>
                <a:ext uri="{FF2B5EF4-FFF2-40B4-BE49-F238E27FC236}">
                  <a16:creationId xmlns:a16="http://schemas.microsoft.com/office/drawing/2014/main" id="{79F10B0D-A5FF-A8D7-21E8-EF940A723F99}"/>
                </a:ext>
              </a:extLst>
            </p:cNvPr>
            <p:cNvCxnSpPr>
              <a:cxnSpLocks noChangeShapeType="1"/>
              <a:stCxn id="22" idx="0"/>
              <a:endCxn id="25" idx="3"/>
            </p:cNvCxnSpPr>
            <p:nvPr/>
          </p:nvCxnSpPr>
          <p:spPr bwMode="auto">
            <a:xfrm rot="5400000" flipH="1" flipV="1">
              <a:off x="4814190" y="2001097"/>
              <a:ext cx="472678" cy="1287578"/>
            </a:xfrm>
            <a:prstGeom prst="bentConnector3">
              <a:avLst>
                <a:gd name="adj1" fmla="val 50000"/>
              </a:avLst>
            </a:prstGeom>
            <a:noFill/>
            <a:ln w="9525">
              <a:solidFill>
                <a:schemeClr val="tx1"/>
              </a:solidFill>
              <a:miter lim="800000"/>
              <a:headEnd/>
              <a:tailEnd type="none" w="lg" len="lg"/>
            </a:ln>
          </p:spPr>
        </p:cxnSp>
        <p:sp>
          <p:nvSpPr>
            <p:cNvPr id="16" name="Text Box 9">
              <a:extLst>
                <a:ext uri="{FF2B5EF4-FFF2-40B4-BE49-F238E27FC236}">
                  <a16:creationId xmlns:a16="http://schemas.microsoft.com/office/drawing/2014/main" id="{BB1A376D-D310-6371-ECB2-9469689F2ADF}"/>
                </a:ext>
              </a:extLst>
            </p:cNvPr>
            <p:cNvSpPr txBox="1">
              <a:spLocks noChangeArrowheads="1"/>
            </p:cNvSpPr>
            <p:nvPr/>
          </p:nvSpPr>
          <p:spPr bwMode="auto">
            <a:xfrm>
              <a:off x="8229825" y="2881225"/>
              <a:ext cx="1723229"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SubprogramDecl</a:t>
              </a:r>
              <a:endParaRPr kumimoji="0" lang="en-US" sz="1600" b="0" i="1" u="none" strike="noStrike" kern="0" cap="none" spc="0" normalizeH="0" baseline="0" noProof="0" dirty="0">
                <a:ln>
                  <a:noFill/>
                </a:ln>
                <a:effectLst/>
                <a:uLnTx/>
                <a:uFillTx/>
                <a:latin typeface="Arial"/>
              </a:endParaRPr>
            </a:p>
          </p:txBody>
        </p:sp>
        <p:cxnSp>
          <p:nvCxnSpPr>
            <p:cNvPr id="17" name="Elbow Connector 31">
              <a:extLst>
                <a:ext uri="{FF2B5EF4-FFF2-40B4-BE49-F238E27FC236}">
                  <a16:creationId xmlns:a16="http://schemas.microsoft.com/office/drawing/2014/main" id="{E5623608-F127-1787-8CD2-64CA19A8B3EC}"/>
                </a:ext>
              </a:extLst>
            </p:cNvPr>
            <p:cNvCxnSpPr>
              <a:stCxn id="16" idx="0"/>
              <a:endCxn id="25" idx="3"/>
            </p:cNvCxnSpPr>
            <p:nvPr/>
          </p:nvCxnSpPr>
          <p:spPr bwMode="auto">
            <a:xfrm rot="16200000" flipV="1">
              <a:off x="7156540" y="946325"/>
              <a:ext cx="472678" cy="3397122"/>
            </a:xfrm>
            <a:prstGeom prst="bentConnector3">
              <a:avLst>
                <a:gd name="adj1" fmla="val 50000"/>
              </a:avLst>
            </a:prstGeom>
            <a:noFill/>
            <a:ln w="9525">
              <a:solidFill>
                <a:schemeClr val="tx1"/>
              </a:solidFill>
              <a:miter lim="800000"/>
              <a:headEnd/>
              <a:tailEnd type="none" w="lg" len="lg"/>
            </a:ln>
          </p:spPr>
        </p:cxnSp>
        <p:sp>
          <p:nvSpPr>
            <p:cNvPr id="18" name="Text Box 9">
              <a:extLst>
                <a:ext uri="{FF2B5EF4-FFF2-40B4-BE49-F238E27FC236}">
                  <a16:creationId xmlns:a16="http://schemas.microsoft.com/office/drawing/2014/main" id="{A4E4BC3F-8387-AB19-06B0-B0408ACD9C97}"/>
                </a:ext>
              </a:extLst>
            </p:cNvPr>
            <p:cNvSpPr txBox="1">
              <a:spLocks noChangeArrowheads="1"/>
            </p:cNvSpPr>
            <p:nvPr/>
          </p:nvSpPr>
          <p:spPr bwMode="auto">
            <a:xfrm>
              <a:off x="7644906" y="3866184"/>
              <a:ext cx="138018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FunctionDecl</a:t>
              </a:r>
              <a:endParaRPr kumimoji="0" lang="en-US" sz="1600" b="0" i="0" u="none" strike="noStrike" kern="0" cap="none" spc="0" normalizeH="0" baseline="0" noProof="0" dirty="0">
                <a:ln>
                  <a:noFill/>
                </a:ln>
                <a:effectLst/>
                <a:uLnTx/>
                <a:uFillTx/>
                <a:latin typeface="Arial"/>
              </a:endParaRPr>
            </a:p>
          </p:txBody>
        </p:sp>
        <p:sp>
          <p:nvSpPr>
            <p:cNvPr id="19" name="Text Box 9">
              <a:extLst>
                <a:ext uri="{FF2B5EF4-FFF2-40B4-BE49-F238E27FC236}">
                  <a16:creationId xmlns:a16="http://schemas.microsoft.com/office/drawing/2014/main" id="{54866C32-40A9-4A64-5C52-38C0C7FA692D}"/>
                </a:ext>
              </a:extLst>
            </p:cNvPr>
            <p:cNvSpPr txBox="1">
              <a:spLocks noChangeArrowheads="1"/>
            </p:cNvSpPr>
            <p:nvPr/>
          </p:nvSpPr>
          <p:spPr bwMode="auto">
            <a:xfrm>
              <a:off x="9123547" y="3866184"/>
              <a:ext cx="154048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ProcedureDecl</a:t>
              </a:r>
              <a:endParaRPr kumimoji="0" lang="en-US" sz="1600" b="0" i="0" u="none" strike="noStrike" kern="0" cap="none" spc="0" normalizeH="0" baseline="0" noProof="0" dirty="0">
                <a:ln>
                  <a:noFill/>
                </a:ln>
                <a:effectLst/>
                <a:uLnTx/>
                <a:uFillTx/>
                <a:latin typeface="Arial"/>
              </a:endParaRPr>
            </a:p>
          </p:txBody>
        </p:sp>
        <p:cxnSp>
          <p:nvCxnSpPr>
            <p:cNvPr id="20" name="Elbow Connector 35">
              <a:extLst>
                <a:ext uri="{FF2B5EF4-FFF2-40B4-BE49-F238E27FC236}">
                  <a16:creationId xmlns:a16="http://schemas.microsoft.com/office/drawing/2014/main" id="{29D0C17A-4CEA-D776-F4A1-5FB8A154101B}"/>
                </a:ext>
              </a:extLst>
            </p:cNvPr>
            <p:cNvCxnSpPr>
              <a:stCxn id="18" idx="0"/>
              <a:endCxn id="26" idx="3"/>
            </p:cNvCxnSpPr>
            <p:nvPr/>
          </p:nvCxnSpPr>
          <p:spPr bwMode="auto">
            <a:xfrm rot="5400000" flipH="1" flipV="1">
              <a:off x="8477715" y="3252460"/>
              <a:ext cx="471008" cy="756440"/>
            </a:xfrm>
            <a:prstGeom prst="bentConnector3">
              <a:avLst>
                <a:gd name="adj1" fmla="val 50000"/>
              </a:avLst>
            </a:prstGeom>
            <a:noFill/>
            <a:ln w="9525">
              <a:solidFill>
                <a:schemeClr val="tx1"/>
              </a:solidFill>
              <a:miter lim="800000"/>
              <a:headEnd/>
              <a:tailEnd type="none" w="lg" len="lg"/>
            </a:ln>
          </p:spPr>
        </p:cxnSp>
        <p:cxnSp>
          <p:nvCxnSpPr>
            <p:cNvPr id="21" name="Elbow Connector 37">
              <a:extLst>
                <a:ext uri="{FF2B5EF4-FFF2-40B4-BE49-F238E27FC236}">
                  <a16:creationId xmlns:a16="http://schemas.microsoft.com/office/drawing/2014/main" id="{DCF25C29-7B59-329E-11F5-86EBBC8A4E27}"/>
                </a:ext>
              </a:extLst>
            </p:cNvPr>
            <p:cNvCxnSpPr>
              <a:stCxn id="19" idx="0"/>
              <a:endCxn id="26" idx="3"/>
            </p:cNvCxnSpPr>
            <p:nvPr/>
          </p:nvCxnSpPr>
          <p:spPr bwMode="auto">
            <a:xfrm rot="16200000" flipV="1">
              <a:off x="9257111" y="3229504"/>
              <a:ext cx="471008" cy="802351"/>
            </a:xfrm>
            <a:prstGeom prst="bentConnector3">
              <a:avLst>
                <a:gd name="adj1" fmla="val 50000"/>
              </a:avLst>
            </a:prstGeom>
            <a:noFill/>
            <a:ln w="9525">
              <a:solidFill>
                <a:schemeClr val="tx1"/>
              </a:solidFill>
              <a:miter lim="800000"/>
              <a:headEnd/>
              <a:tailEnd type="none" w="lg" len="lg"/>
            </a:ln>
          </p:spPr>
        </p:cxnSp>
        <p:sp>
          <p:nvSpPr>
            <p:cNvPr id="22" name="Text Box 9">
              <a:extLst>
                <a:ext uri="{FF2B5EF4-FFF2-40B4-BE49-F238E27FC236}">
                  <a16:creationId xmlns:a16="http://schemas.microsoft.com/office/drawing/2014/main" id="{0899C122-1EB4-A244-8602-C4C7803DFE94}"/>
                </a:ext>
              </a:extLst>
            </p:cNvPr>
            <p:cNvSpPr txBox="1">
              <a:spLocks noChangeArrowheads="1"/>
            </p:cNvSpPr>
            <p:nvPr/>
          </p:nvSpPr>
          <p:spPr bwMode="auto">
            <a:xfrm>
              <a:off x="3870535" y="2881225"/>
              <a:ext cx="1072409"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23" name="Elbow Connector 42">
              <a:extLst>
                <a:ext uri="{FF2B5EF4-FFF2-40B4-BE49-F238E27FC236}">
                  <a16:creationId xmlns:a16="http://schemas.microsoft.com/office/drawing/2014/main" id="{6C595EA7-65CF-C542-25C3-8538892D797D}"/>
                </a:ext>
              </a:extLst>
            </p:cNvPr>
            <p:cNvCxnSpPr>
              <a:stCxn id="13" idx="0"/>
              <a:endCxn id="27" idx="3"/>
            </p:cNvCxnSpPr>
            <p:nvPr/>
          </p:nvCxnSpPr>
          <p:spPr bwMode="auto">
            <a:xfrm rot="5400000" flipH="1" flipV="1">
              <a:off x="3011846" y="2471291"/>
              <a:ext cx="476074" cy="2313712"/>
            </a:xfrm>
            <a:prstGeom prst="bentConnector3">
              <a:avLst>
                <a:gd name="adj1" fmla="val 50000"/>
              </a:avLst>
            </a:prstGeom>
            <a:noFill/>
            <a:ln w="9525">
              <a:solidFill>
                <a:schemeClr val="tx1"/>
              </a:solidFill>
              <a:miter lim="800000"/>
              <a:headEnd/>
              <a:tailEnd type="none" w="lg" len="lg"/>
            </a:ln>
          </p:spPr>
        </p:cxnSp>
        <p:cxnSp>
          <p:nvCxnSpPr>
            <p:cNvPr id="24" name="Elbow Connector 44">
              <a:extLst>
                <a:ext uri="{FF2B5EF4-FFF2-40B4-BE49-F238E27FC236}">
                  <a16:creationId xmlns:a16="http://schemas.microsoft.com/office/drawing/2014/main" id="{7FA2B59B-0ECB-80AC-FC54-3398F9810FA0}"/>
                </a:ext>
              </a:extLst>
            </p:cNvPr>
            <p:cNvCxnSpPr>
              <a:stCxn id="14" idx="0"/>
              <a:endCxn id="27" idx="3"/>
            </p:cNvCxnSpPr>
            <p:nvPr/>
          </p:nvCxnSpPr>
          <p:spPr bwMode="auto">
            <a:xfrm rot="16200000" flipV="1">
              <a:off x="5436698" y="2360151"/>
              <a:ext cx="476074" cy="2535991"/>
            </a:xfrm>
            <a:prstGeom prst="bentConnector3">
              <a:avLst>
                <a:gd name="adj1" fmla="val 50000"/>
              </a:avLst>
            </a:prstGeom>
            <a:noFill/>
            <a:ln w="9525">
              <a:solidFill>
                <a:schemeClr val="tx1"/>
              </a:solidFill>
              <a:miter lim="800000"/>
              <a:headEnd/>
              <a:tailEnd type="none" w="lg" len="lg"/>
            </a:ln>
          </p:spPr>
        </p:cxnSp>
        <p:sp>
          <p:nvSpPr>
            <p:cNvPr id="25" name="Isosceles Triangle 24">
              <a:extLst>
                <a:ext uri="{FF2B5EF4-FFF2-40B4-BE49-F238E27FC236}">
                  <a16:creationId xmlns:a16="http://schemas.microsoft.com/office/drawing/2014/main" id="{54F51A05-4DF7-DCC3-2667-FF0475436345}"/>
                </a:ext>
              </a:extLst>
            </p:cNvPr>
            <p:cNvSpPr/>
            <p:nvPr/>
          </p:nvSpPr>
          <p:spPr bwMode="auto">
            <a:xfrm>
              <a:off x="5612022" y="224395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26" name="Isosceles Triangle 25">
              <a:extLst>
                <a:ext uri="{FF2B5EF4-FFF2-40B4-BE49-F238E27FC236}">
                  <a16:creationId xmlns:a16="http://schemas.microsoft.com/office/drawing/2014/main" id="{B673396B-06BA-6793-78E9-295EA641A299}"/>
                </a:ext>
              </a:extLst>
            </p:cNvPr>
            <p:cNvSpPr/>
            <p:nvPr/>
          </p:nvSpPr>
          <p:spPr bwMode="auto">
            <a:xfrm>
              <a:off x="9009143" y="3230584"/>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27" name="Isosceles Triangle 26">
              <a:extLst>
                <a:ext uri="{FF2B5EF4-FFF2-40B4-BE49-F238E27FC236}">
                  <a16:creationId xmlns:a16="http://schemas.microsoft.com/office/drawing/2014/main" id="{B3A64715-2D1E-BD73-821D-9B88056E0DE3}"/>
                </a:ext>
              </a:extLst>
            </p:cNvPr>
            <p:cNvSpPr/>
            <p:nvPr/>
          </p:nvSpPr>
          <p:spPr bwMode="auto">
            <a:xfrm>
              <a:off x="4324443" y="322551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28" name="Text Box 9">
              <a:extLst>
                <a:ext uri="{FF2B5EF4-FFF2-40B4-BE49-F238E27FC236}">
                  <a16:creationId xmlns:a16="http://schemas.microsoft.com/office/drawing/2014/main" id="{4C73CD7A-6A33-D0EB-47FE-BC89446AB5AE}"/>
                </a:ext>
              </a:extLst>
            </p:cNvPr>
            <p:cNvSpPr txBox="1">
              <a:spLocks noChangeArrowheads="1"/>
            </p:cNvSpPr>
            <p:nvPr/>
          </p:nvSpPr>
          <p:spPr bwMode="auto">
            <a:xfrm>
              <a:off x="1966607" y="2881225"/>
              <a:ext cx="1037143"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sp>
          <p:nvSpPr>
            <p:cNvPr id="29" name="Text Box 9">
              <a:extLst>
                <a:ext uri="{FF2B5EF4-FFF2-40B4-BE49-F238E27FC236}">
                  <a16:creationId xmlns:a16="http://schemas.microsoft.com/office/drawing/2014/main" id="{98DC8700-AAD8-CA1D-2AAD-B9E30A108E31}"/>
                </a:ext>
              </a:extLst>
            </p:cNvPr>
            <p:cNvSpPr txBox="1">
              <a:spLocks noChangeArrowheads="1"/>
            </p:cNvSpPr>
            <p:nvPr/>
          </p:nvSpPr>
          <p:spPr bwMode="auto">
            <a:xfrm>
              <a:off x="5719789" y="2881225"/>
              <a:ext cx="1553310"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u="none" strike="noStrike" kern="0" cap="none" spc="0" normalizeH="0" baseline="0" noProof="0" dirty="0" err="1">
                  <a:ln>
                    <a:noFill/>
                  </a:ln>
                  <a:effectLst/>
                  <a:uLnTx/>
                  <a:uFillTx/>
                  <a:latin typeface="Arial"/>
                </a:rPr>
                <a:t>Paramet</a:t>
              </a:r>
              <a:r>
                <a:rPr lang="en-US" sz="1600" kern="0" dirty="0">
                  <a:latin typeface="Arial"/>
                </a:rPr>
                <a:t>er</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sp>
          <p:nvSpPr>
            <p:cNvPr id="30" name="Text Box 10">
              <a:extLst>
                <a:ext uri="{FF2B5EF4-FFF2-40B4-BE49-F238E27FC236}">
                  <a16:creationId xmlns:a16="http://schemas.microsoft.com/office/drawing/2014/main" id="{51AA75BE-7869-3D40-62A2-239027E2E1C4}"/>
                </a:ext>
              </a:extLst>
            </p:cNvPr>
            <p:cNvSpPr txBox="1">
              <a:spLocks noChangeArrowheads="1"/>
            </p:cNvSpPr>
            <p:nvPr/>
          </p:nvSpPr>
          <p:spPr bwMode="auto">
            <a:xfrm>
              <a:off x="1988974" y="4611937"/>
              <a:ext cx="154048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ArrayTypeDecl</a:t>
              </a:r>
              <a:endParaRPr kumimoji="0" lang="en-US" sz="1600" b="0" i="0" u="none" strike="noStrike" kern="0" cap="none" spc="0" normalizeH="0" baseline="0" noProof="0" dirty="0">
                <a:ln>
                  <a:noFill/>
                </a:ln>
                <a:effectLst/>
                <a:uLnTx/>
                <a:uFillTx/>
                <a:latin typeface="Arial"/>
              </a:endParaRPr>
            </a:p>
          </p:txBody>
        </p:sp>
        <p:sp>
          <p:nvSpPr>
            <p:cNvPr id="31" name="Text Box 10">
              <a:extLst>
                <a:ext uri="{FF2B5EF4-FFF2-40B4-BE49-F238E27FC236}">
                  <a16:creationId xmlns:a16="http://schemas.microsoft.com/office/drawing/2014/main" id="{E05A73BA-F2DB-58E7-1569-9DED664EDD00}"/>
                </a:ext>
              </a:extLst>
            </p:cNvPr>
            <p:cNvSpPr txBox="1">
              <a:spLocks noChangeArrowheads="1"/>
            </p:cNvSpPr>
            <p:nvPr/>
          </p:nvSpPr>
          <p:spPr bwMode="auto">
            <a:xfrm>
              <a:off x="4792629" y="3866184"/>
              <a:ext cx="148117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32" name="Text Box 10">
              <a:extLst>
                <a:ext uri="{FF2B5EF4-FFF2-40B4-BE49-F238E27FC236}">
                  <a16:creationId xmlns:a16="http://schemas.microsoft.com/office/drawing/2014/main" id="{EC76C1E5-A443-E5CD-E3B4-2DA73DBD0CF0}"/>
                </a:ext>
              </a:extLst>
            </p:cNvPr>
            <p:cNvSpPr txBox="1">
              <a:spLocks noChangeArrowheads="1"/>
            </p:cNvSpPr>
            <p:nvPr/>
          </p:nvSpPr>
          <p:spPr bwMode="auto">
            <a:xfrm>
              <a:off x="2870155" y="3866184"/>
              <a:ext cx="1710405"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RecordTypeDecl</a:t>
              </a:r>
              <a:endParaRPr kumimoji="0" lang="en-US" sz="1600" b="0" i="0" u="none" strike="noStrike" kern="0" cap="none" spc="0" normalizeH="0" baseline="0" noProof="0" dirty="0">
                <a:ln>
                  <a:noFill/>
                </a:ln>
                <a:effectLst/>
                <a:uLnTx/>
                <a:uFillTx/>
                <a:latin typeface="Arial"/>
              </a:endParaRPr>
            </a:p>
          </p:txBody>
        </p:sp>
        <p:sp>
          <p:nvSpPr>
            <p:cNvPr id="33" name="Text Box 10">
              <a:extLst>
                <a:ext uri="{FF2B5EF4-FFF2-40B4-BE49-F238E27FC236}">
                  <a16:creationId xmlns:a16="http://schemas.microsoft.com/office/drawing/2014/main" id="{71F06213-324A-0E8C-B998-B692028C3F8E}"/>
                </a:ext>
              </a:extLst>
            </p:cNvPr>
            <p:cNvSpPr txBox="1">
              <a:spLocks noChangeArrowheads="1"/>
            </p:cNvSpPr>
            <p:nvPr/>
          </p:nvSpPr>
          <p:spPr bwMode="auto">
            <a:xfrm>
              <a:off x="5587938" y="4622539"/>
              <a:ext cx="1585370"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StringType</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4" name="Connector: Elbow 51">
              <a:extLst>
                <a:ext uri="{FF2B5EF4-FFF2-40B4-BE49-F238E27FC236}">
                  <a16:creationId xmlns:a16="http://schemas.microsoft.com/office/drawing/2014/main" id="{68211C87-7822-9858-EBF3-F7666F4754F8}"/>
                </a:ext>
              </a:extLst>
            </p:cNvPr>
            <p:cNvCxnSpPr>
              <a:cxnSpLocks/>
              <a:stCxn id="37" idx="2"/>
              <a:endCxn id="30" idx="0"/>
            </p:cNvCxnSpPr>
            <p:nvPr/>
          </p:nvCxnSpPr>
          <p:spPr>
            <a:xfrm>
              <a:off x="2754735" y="3623264"/>
              <a:ext cx="4482" cy="988673"/>
            </a:xfrm>
            <a:prstGeom prst="straightConnector1">
              <a:avLst/>
            </a:prstGeom>
            <a:noFill/>
            <a:ln w="9525">
              <a:solidFill>
                <a:schemeClr val="tx1"/>
              </a:solidFill>
              <a:miter lim="800000"/>
              <a:headEnd/>
              <a:tailEnd type="none" w="lg" len="lg"/>
            </a:ln>
          </p:spPr>
        </p:cxnSp>
        <p:cxnSp>
          <p:nvCxnSpPr>
            <p:cNvPr id="35" name="Connector: Elbow 34">
              <a:extLst>
                <a:ext uri="{FF2B5EF4-FFF2-40B4-BE49-F238E27FC236}">
                  <a16:creationId xmlns:a16="http://schemas.microsoft.com/office/drawing/2014/main" id="{9A618668-AA86-1E84-9BE9-573ED6514F05}"/>
                </a:ext>
              </a:extLst>
            </p:cNvPr>
            <p:cNvCxnSpPr>
              <a:stCxn id="25" idx="3"/>
              <a:endCxn id="28" idx="0"/>
            </p:cNvCxnSpPr>
            <p:nvPr/>
          </p:nvCxnSpPr>
          <p:spPr>
            <a:xfrm rot="5400000">
              <a:off x="3853410" y="1040317"/>
              <a:ext cx="472678" cy="3209139"/>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833720D2-7004-01DF-93C1-D6FE47BA725F}"/>
                </a:ext>
              </a:extLst>
            </p:cNvPr>
            <p:cNvCxnSpPr>
              <a:cxnSpLocks/>
              <a:stCxn id="25" idx="3"/>
              <a:endCxn id="29" idx="0"/>
            </p:cNvCxnSpPr>
            <p:nvPr/>
          </p:nvCxnSpPr>
          <p:spPr>
            <a:xfrm rot="16200000" flipH="1">
              <a:off x="5859042" y="2243823"/>
              <a:ext cx="472678" cy="802126"/>
            </a:xfrm>
            <a:prstGeom prst="bentConnector3">
              <a:avLst>
                <a:gd name="adj1" fmla="val 50000"/>
              </a:avLst>
            </a:prstGeom>
            <a:noFill/>
            <a:ln w="9525">
              <a:solidFill>
                <a:schemeClr val="tx1"/>
              </a:solidFill>
              <a:miter lim="800000"/>
              <a:headEnd/>
              <a:tailEnd type="none" w="lg" len="lg"/>
            </a:ln>
          </p:spPr>
        </p:cxnSp>
        <p:sp>
          <p:nvSpPr>
            <p:cNvPr id="37" name="Diamond 36">
              <a:extLst>
                <a:ext uri="{FF2B5EF4-FFF2-40B4-BE49-F238E27FC236}">
                  <a16:creationId xmlns:a16="http://schemas.microsoft.com/office/drawing/2014/main" id="{B6A15396-F1D2-93E0-0A62-73F90AFA0D44}"/>
                </a:ext>
              </a:extLst>
            </p:cNvPr>
            <p:cNvSpPr/>
            <p:nvPr/>
          </p:nvSpPr>
          <p:spPr>
            <a:xfrm>
              <a:off x="2663295" y="3440384"/>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or: Elbow 51">
              <a:extLst>
                <a:ext uri="{FF2B5EF4-FFF2-40B4-BE49-F238E27FC236}">
                  <a16:creationId xmlns:a16="http://schemas.microsoft.com/office/drawing/2014/main" id="{0E5C1CD4-1A61-CC8F-BDED-7CCCA81A7A34}"/>
                </a:ext>
              </a:extLst>
            </p:cNvPr>
            <p:cNvCxnSpPr>
              <a:cxnSpLocks/>
              <a:stCxn id="39" idx="2"/>
              <a:endCxn id="33" idx="0"/>
            </p:cNvCxnSpPr>
            <p:nvPr/>
          </p:nvCxnSpPr>
          <p:spPr>
            <a:xfrm>
              <a:off x="6378479" y="3631228"/>
              <a:ext cx="2144" cy="991311"/>
            </a:xfrm>
            <a:prstGeom prst="straightConnector1">
              <a:avLst/>
            </a:prstGeom>
            <a:noFill/>
            <a:ln w="9525">
              <a:solidFill>
                <a:schemeClr val="tx1"/>
              </a:solidFill>
              <a:miter lim="800000"/>
              <a:headEnd/>
              <a:tailEnd type="none" w="lg" len="lg"/>
            </a:ln>
          </p:spPr>
        </p:cxnSp>
        <p:sp>
          <p:nvSpPr>
            <p:cNvPr id="39" name="Diamond 38">
              <a:extLst>
                <a:ext uri="{FF2B5EF4-FFF2-40B4-BE49-F238E27FC236}">
                  <a16:creationId xmlns:a16="http://schemas.microsoft.com/office/drawing/2014/main" id="{F8508AAF-D7E9-A2EE-61DB-934CFE5DB413}"/>
                </a:ext>
              </a:extLst>
            </p:cNvPr>
            <p:cNvSpPr/>
            <p:nvPr/>
          </p:nvSpPr>
          <p:spPr>
            <a:xfrm>
              <a:off x="6287039" y="3448348"/>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Elbow Connector 42">
              <a:extLst>
                <a:ext uri="{FF2B5EF4-FFF2-40B4-BE49-F238E27FC236}">
                  <a16:creationId xmlns:a16="http://schemas.microsoft.com/office/drawing/2014/main" id="{0BF28788-9230-D743-9CFF-6EEE44C3F8DF}"/>
                </a:ext>
              </a:extLst>
            </p:cNvPr>
            <p:cNvCxnSpPr>
              <a:cxnSpLocks/>
              <a:stCxn id="32" idx="0"/>
              <a:endCxn id="27" idx="3"/>
            </p:cNvCxnSpPr>
            <p:nvPr/>
          </p:nvCxnSpPr>
          <p:spPr bwMode="auto">
            <a:xfrm rot="5400000" flipH="1" flipV="1">
              <a:off x="3828011" y="3287457"/>
              <a:ext cx="476074" cy="681381"/>
            </a:xfrm>
            <a:prstGeom prst="bentConnector3">
              <a:avLst>
                <a:gd name="adj1" fmla="val 50000"/>
              </a:avLst>
            </a:prstGeom>
            <a:noFill/>
            <a:ln w="9525">
              <a:solidFill>
                <a:schemeClr val="tx1"/>
              </a:solidFill>
              <a:miter lim="800000"/>
              <a:headEnd/>
              <a:tailEnd type="none" w="lg" len="lg"/>
            </a:ln>
          </p:spPr>
        </p:cxnSp>
        <p:cxnSp>
          <p:nvCxnSpPr>
            <p:cNvPr id="66" name="Elbow Connector 42">
              <a:extLst>
                <a:ext uri="{FF2B5EF4-FFF2-40B4-BE49-F238E27FC236}">
                  <a16:creationId xmlns:a16="http://schemas.microsoft.com/office/drawing/2014/main" id="{0B0700F5-60E1-634E-9316-FC64232FB070}"/>
                </a:ext>
              </a:extLst>
            </p:cNvPr>
            <p:cNvCxnSpPr>
              <a:cxnSpLocks/>
              <a:stCxn id="31" idx="0"/>
              <a:endCxn id="27" idx="3"/>
            </p:cNvCxnSpPr>
            <p:nvPr/>
          </p:nvCxnSpPr>
          <p:spPr bwMode="auto">
            <a:xfrm rot="16200000" flipV="1">
              <a:off x="4731941" y="3064908"/>
              <a:ext cx="476074" cy="1126478"/>
            </a:xfrm>
            <a:prstGeom prst="bentConnector3">
              <a:avLst>
                <a:gd name="adj1" fmla="val 50000"/>
              </a:avLst>
            </a:prstGeom>
            <a:noFill/>
            <a:ln w="9525">
              <a:solidFill>
                <a:schemeClr val="tx1"/>
              </a:solidFill>
              <a:miter lim="800000"/>
              <a:headEnd/>
              <a:tailEnd type="none" w="lg" len="lg"/>
            </a:ln>
          </p:spPr>
        </p:cxnSp>
      </p:grpSp>
    </p:spTree>
    <p:extLst>
      <p:ext uri="{BB962C8B-B14F-4D97-AF65-F5344CB8AC3E}">
        <p14:creationId xmlns:p14="http://schemas.microsoft.com/office/powerpoint/2010/main" val="42657035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B4725-B516-1CFA-E8C3-0C2F1A2C409F}"/>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4C208B60-A0FF-8079-00FF-17D458F86B11}"/>
              </a:ext>
            </a:extLst>
          </p:cNvPr>
          <p:cNvSpPr>
            <a:spLocks noGrp="1"/>
          </p:cNvSpPr>
          <p:nvPr>
            <p:ph type="title"/>
          </p:nvPr>
        </p:nvSpPr>
        <p:spPr/>
        <p:txBody>
          <a:bodyPr/>
          <a:lstStyle/>
          <a:p>
            <a:r>
              <a:rPr lang="en-US" dirty="0"/>
              <a:t>Inheritance Hierarchy for Statements</a:t>
            </a:r>
          </a:p>
        </p:txBody>
      </p:sp>
      <p:sp>
        <p:nvSpPr>
          <p:cNvPr id="4" name="Footer Placeholder 3">
            <a:extLst>
              <a:ext uri="{FF2B5EF4-FFF2-40B4-BE49-F238E27FC236}">
                <a16:creationId xmlns:a16="http://schemas.microsoft.com/office/drawing/2014/main" id="{2DEFF828-A3BA-A3FE-8B38-283A0DA19D48}"/>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30DD3CC1-AA4B-C5B7-D982-9836838F21A3}"/>
              </a:ext>
            </a:extLst>
          </p:cNvPr>
          <p:cNvSpPr>
            <a:spLocks noGrp="1"/>
          </p:cNvSpPr>
          <p:nvPr>
            <p:ph type="sldNum" sz="quarter" idx="11"/>
          </p:nvPr>
        </p:nvSpPr>
        <p:spPr/>
        <p:txBody>
          <a:bodyPr/>
          <a:lstStyle/>
          <a:p>
            <a:r>
              <a:rPr lang="en-US"/>
              <a:t>Slide </a:t>
            </a:r>
            <a:fld id="{A413A2F6-7BFD-463C-B63A-922040FAF32C}" type="slidenum">
              <a:rPr lang="en-US" smtClean="0"/>
              <a:pPr/>
              <a:t>72</a:t>
            </a:fld>
            <a:endParaRPr lang="en-US" dirty="0"/>
          </a:p>
        </p:txBody>
      </p:sp>
      <p:grpSp>
        <p:nvGrpSpPr>
          <p:cNvPr id="2" name="Group 1">
            <a:extLst>
              <a:ext uri="{FF2B5EF4-FFF2-40B4-BE49-F238E27FC236}">
                <a16:creationId xmlns:a16="http://schemas.microsoft.com/office/drawing/2014/main" id="{67AF02BF-2A2E-26AF-ADB3-A8FC11549E2E}"/>
              </a:ext>
            </a:extLst>
          </p:cNvPr>
          <p:cNvGrpSpPr/>
          <p:nvPr/>
        </p:nvGrpSpPr>
        <p:grpSpPr>
          <a:xfrm>
            <a:off x="137160" y="1905000"/>
            <a:ext cx="8869680" cy="2142562"/>
            <a:chOff x="1390922" y="2400217"/>
            <a:chExt cx="9323070" cy="2142562"/>
          </a:xfrm>
        </p:grpSpPr>
        <p:sp>
          <p:nvSpPr>
            <p:cNvPr id="3" name="Rectangle 7">
              <a:extLst>
                <a:ext uri="{FF2B5EF4-FFF2-40B4-BE49-F238E27FC236}">
                  <a16:creationId xmlns:a16="http://schemas.microsoft.com/office/drawing/2014/main" id="{0EA5FB89-42C0-FDC4-32A2-02258C197C50}"/>
                </a:ext>
              </a:extLst>
            </p:cNvPr>
            <p:cNvSpPr>
              <a:spLocks noChangeArrowheads="1"/>
            </p:cNvSpPr>
            <p:nvPr/>
          </p:nvSpPr>
          <p:spPr bwMode="auto">
            <a:xfrm>
              <a:off x="5719033" y="2400217"/>
              <a:ext cx="1122103"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Statement</a:t>
              </a:r>
            </a:p>
          </p:txBody>
        </p:sp>
        <p:sp>
          <p:nvSpPr>
            <p:cNvPr id="6" name="Text Box 11">
              <a:extLst>
                <a:ext uri="{FF2B5EF4-FFF2-40B4-BE49-F238E27FC236}">
                  <a16:creationId xmlns:a16="http://schemas.microsoft.com/office/drawing/2014/main" id="{0A214343-61F3-8C31-6545-B1B0A20B9652}"/>
                </a:ext>
              </a:extLst>
            </p:cNvPr>
            <p:cNvSpPr txBox="1">
              <a:spLocks noChangeArrowheads="1"/>
            </p:cNvSpPr>
            <p:nvPr/>
          </p:nvSpPr>
          <p:spPr bwMode="auto">
            <a:xfrm>
              <a:off x="2921549" y="4203583"/>
              <a:ext cx="72455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IfStmt</a:t>
              </a:r>
              <a:endParaRPr kumimoji="0" lang="en-US" sz="1600" b="0" i="0" u="none" strike="noStrike" kern="0" cap="none" spc="0" normalizeH="0" baseline="0" noProof="0" dirty="0">
                <a:ln>
                  <a:noFill/>
                </a:ln>
                <a:effectLst/>
                <a:uLnTx/>
                <a:uFillTx/>
                <a:latin typeface="Arial"/>
              </a:endParaRPr>
            </a:p>
          </p:txBody>
        </p:sp>
        <p:sp>
          <p:nvSpPr>
            <p:cNvPr id="7" name="Text Box 12">
              <a:extLst>
                <a:ext uri="{FF2B5EF4-FFF2-40B4-BE49-F238E27FC236}">
                  <a16:creationId xmlns:a16="http://schemas.microsoft.com/office/drawing/2014/main" id="{E2A847F6-1690-DB43-A252-2CB8CAA97DC6}"/>
                </a:ext>
              </a:extLst>
            </p:cNvPr>
            <p:cNvSpPr txBox="1">
              <a:spLocks noChangeArrowheads="1"/>
            </p:cNvSpPr>
            <p:nvPr/>
          </p:nvSpPr>
          <p:spPr bwMode="auto">
            <a:xfrm>
              <a:off x="6447766" y="3409987"/>
              <a:ext cx="1064394"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LoopStmt</a:t>
              </a:r>
              <a:endParaRPr kumimoji="0" lang="en-US" sz="1600" b="0" i="0" u="none" strike="noStrike" kern="0" cap="none" spc="0" normalizeH="0" baseline="0" noProof="0" dirty="0">
                <a:ln>
                  <a:noFill/>
                </a:ln>
                <a:effectLst/>
                <a:uLnTx/>
                <a:uFillTx/>
                <a:latin typeface="Arial"/>
              </a:endParaRPr>
            </a:p>
          </p:txBody>
        </p:sp>
        <p:cxnSp>
          <p:nvCxnSpPr>
            <p:cNvPr id="8" name="AutoShape 25">
              <a:extLst>
                <a:ext uri="{FF2B5EF4-FFF2-40B4-BE49-F238E27FC236}">
                  <a16:creationId xmlns:a16="http://schemas.microsoft.com/office/drawing/2014/main" id="{C36BC756-63BB-1D87-7C33-6958248F58D7}"/>
                </a:ext>
              </a:extLst>
            </p:cNvPr>
            <p:cNvCxnSpPr>
              <a:cxnSpLocks noChangeShapeType="1"/>
              <a:stCxn id="11" idx="0"/>
              <a:endCxn id="9" idx="3"/>
            </p:cNvCxnSpPr>
            <p:nvPr/>
          </p:nvCxnSpPr>
          <p:spPr bwMode="auto">
            <a:xfrm rot="5400000" flipH="1" flipV="1">
              <a:off x="4002286" y="1132189"/>
              <a:ext cx="506409" cy="4049188"/>
            </a:xfrm>
            <a:prstGeom prst="bentConnector3">
              <a:avLst>
                <a:gd name="adj1" fmla="val 50000"/>
              </a:avLst>
            </a:prstGeom>
            <a:noFill/>
            <a:ln w="9525">
              <a:solidFill>
                <a:schemeClr val="tx1"/>
              </a:solidFill>
              <a:miter lim="800000"/>
              <a:headEnd/>
              <a:tailEnd type="none" w="lg" len="lg"/>
            </a:ln>
          </p:spPr>
        </p:cxnSp>
        <p:sp>
          <p:nvSpPr>
            <p:cNvPr id="9" name="Isosceles Triangle 8">
              <a:extLst>
                <a:ext uri="{FF2B5EF4-FFF2-40B4-BE49-F238E27FC236}">
                  <a16:creationId xmlns:a16="http://schemas.microsoft.com/office/drawing/2014/main" id="{1ADA0877-17ED-9FA9-7D03-4C1962F20711}"/>
                </a:ext>
              </a:extLst>
            </p:cNvPr>
            <p:cNvSpPr/>
            <p:nvPr/>
          </p:nvSpPr>
          <p:spPr bwMode="auto">
            <a:xfrm>
              <a:off x="6197788" y="2738986"/>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1" name="Text Box 11">
              <a:extLst>
                <a:ext uri="{FF2B5EF4-FFF2-40B4-BE49-F238E27FC236}">
                  <a16:creationId xmlns:a16="http://schemas.microsoft.com/office/drawing/2014/main" id="{A3F33AAC-572A-22F0-864C-FA2955637FC4}"/>
                </a:ext>
              </a:extLst>
            </p:cNvPr>
            <p:cNvSpPr txBox="1">
              <a:spLocks noChangeArrowheads="1"/>
            </p:cNvSpPr>
            <p:nvPr/>
          </p:nvSpPr>
          <p:spPr bwMode="auto">
            <a:xfrm>
              <a:off x="1390922" y="3409987"/>
              <a:ext cx="167994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2" name="Text Box 11">
              <a:extLst>
                <a:ext uri="{FF2B5EF4-FFF2-40B4-BE49-F238E27FC236}">
                  <a16:creationId xmlns:a16="http://schemas.microsoft.com/office/drawing/2014/main" id="{B3AEF510-D620-EB75-9627-83AE368B009E}"/>
                </a:ext>
              </a:extLst>
            </p:cNvPr>
            <p:cNvSpPr txBox="1">
              <a:spLocks noChangeArrowheads="1"/>
            </p:cNvSpPr>
            <p:nvPr/>
          </p:nvSpPr>
          <p:spPr bwMode="auto">
            <a:xfrm>
              <a:off x="3855310" y="4203583"/>
              <a:ext cx="161101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CompoundStmt</a:t>
              </a:r>
              <a:endParaRPr kumimoji="0" lang="en-US" sz="1600" b="0" i="0" u="none" strike="noStrike" kern="0" cap="none" spc="0" normalizeH="0" baseline="0" noProof="0" dirty="0">
                <a:ln>
                  <a:noFill/>
                </a:ln>
                <a:effectLst/>
                <a:uLnTx/>
                <a:uFillTx/>
                <a:latin typeface="Arial"/>
              </a:endParaRPr>
            </a:p>
          </p:txBody>
        </p:sp>
        <p:sp>
          <p:nvSpPr>
            <p:cNvPr id="13" name="Text Box 11">
              <a:extLst>
                <a:ext uri="{FF2B5EF4-FFF2-40B4-BE49-F238E27FC236}">
                  <a16:creationId xmlns:a16="http://schemas.microsoft.com/office/drawing/2014/main" id="{15743EAC-F0B1-C9C1-9628-B432B1DE1016}"/>
                </a:ext>
              </a:extLst>
            </p:cNvPr>
            <p:cNvSpPr txBox="1">
              <a:spLocks noChangeArrowheads="1"/>
            </p:cNvSpPr>
            <p:nvPr/>
          </p:nvSpPr>
          <p:spPr bwMode="auto">
            <a:xfrm>
              <a:off x="3486689" y="3409987"/>
              <a:ext cx="95058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ExitStmt</a:t>
              </a:r>
              <a:endParaRPr kumimoji="0" lang="en-US" sz="1600" b="0" i="0" u="none" strike="noStrike" kern="0" cap="none" spc="0" normalizeH="0" baseline="0" noProof="0" dirty="0">
                <a:ln>
                  <a:noFill/>
                </a:ln>
                <a:effectLst/>
                <a:uLnTx/>
                <a:uFillTx/>
                <a:latin typeface="Arial"/>
              </a:endParaRPr>
            </a:p>
          </p:txBody>
        </p:sp>
        <p:sp>
          <p:nvSpPr>
            <p:cNvPr id="14" name="Text Box 11">
              <a:extLst>
                <a:ext uri="{FF2B5EF4-FFF2-40B4-BE49-F238E27FC236}">
                  <a16:creationId xmlns:a16="http://schemas.microsoft.com/office/drawing/2014/main" id="{C76C40AF-771D-C05E-238E-9943F609E96D}"/>
                </a:ext>
              </a:extLst>
            </p:cNvPr>
            <p:cNvSpPr txBox="1">
              <a:spLocks noChangeArrowheads="1"/>
            </p:cNvSpPr>
            <p:nvPr/>
          </p:nvSpPr>
          <p:spPr bwMode="auto">
            <a:xfrm>
              <a:off x="6293878" y="4203583"/>
              <a:ext cx="137217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ForLoopStmt</a:t>
              </a:r>
              <a:endParaRPr kumimoji="0" lang="en-US" sz="1600" b="0" i="0" u="none" strike="noStrike" kern="0" cap="none" spc="0" normalizeH="0" baseline="0" noProof="0" dirty="0">
                <a:ln>
                  <a:noFill/>
                </a:ln>
                <a:effectLst/>
                <a:uLnTx/>
                <a:uFillTx/>
                <a:latin typeface="Arial"/>
              </a:endParaRPr>
            </a:p>
          </p:txBody>
        </p:sp>
        <p:sp>
          <p:nvSpPr>
            <p:cNvPr id="15" name="Text Box 11">
              <a:extLst>
                <a:ext uri="{FF2B5EF4-FFF2-40B4-BE49-F238E27FC236}">
                  <a16:creationId xmlns:a16="http://schemas.microsoft.com/office/drawing/2014/main" id="{664F8608-FE50-979C-0430-D7EAAB1C0A4E}"/>
                </a:ext>
              </a:extLst>
            </p:cNvPr>
            <p:cNvSpPr txBox="1">
              <a:spLocks noChangeArrowheads="1"/>
            </p:cNvSpPr>
            <p:nvPr/>
          </p:nvSpPr>
          <p:spPr bwMode="auto">
            <a:xfrm>
              <a:off x="8328232" y="4203583"/>
              <a:ext cx="190597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ProcedureCallStmt</a:t>
              </a:r>
              <a:endParaRPr kumimoji="0" lang="en-US" sz="1600" b="0" i="0" u="none" strike="noStrike" kern="0" cap="none" spc="0" normalizeH="0" baseline="0" noProof="0" dirty="0">
                <a:ln>
                  <a:noFill/>
                </a:ln>
                <a:effectLst/>
                <a:uLnTx/>
                <a:uFillTx/>
                <a:latin typeface="Arial"/>
              </a:endParaRPr>
            </a:p>
          </p:txBody>
        </p:sp>
        <p:sp>
          <p:nvSpPr>
            <p:cNvPr id="16" name="Text Box 11">
              <a:extLst>
                <a:ext uri="{FF2B5EF4-FFF2-40B4-BE49-F238E27FC236}">
                  <a16:creationId xmlns:a16="http://schemas.microsoft.com/office/drawing/2014/main" id="{54FB8DF9-8C97-B67E-ADB8-C97CDDFF4521}"/>
                </a:ext>
              </a:extLst>
            </p:cNvPr>
            <p:cNvSpPr txBox="1">
              <a:spLocks noChangeArrowheads="1"/>
            </p:cNvSpPr>
            <p:nvPr/>
          </p:nvSpPr>
          <p:spPr bwMode="auto">
            <a:xfrm>
              <a:off x="7975419" y="3409987"/>
              <a:ext cx="109805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ReadStmt</a:t>
              </a:r>
              <a:endParaRPr kumimoji="0" lang="en-US" sz="1600" b="0" i="0" u="none" strike="noStrike" kern="0" cap="none" spc="0" normalizeH="0" baseline="0" noProof="0" dirty="0">
                <a:ln>
                  <a:noFill/>
                </a:ln>
                <a:effectLst/>
                <a:uLnTx/>
                <a:uFillTx/>
                <a:latin typeface="Arial"/>
              </a:endParaRPr>
            </a:p>
          </p:txBody>
        </p:sp>
        <p:sp>
          <p:nvSpPr>
            <p:cNvPr id="17" name="Text Box 11">
              <a:extLst>
                <a:ext uri="{FF2B5EF4-FFF2-40B4-BE49-F238E27FC236}">
                  <a16:creationId xmlns:a16="http://schemas.microsoft.com/office/drawing/2014/main" id="{0C68B092-818C-451A-45B4-6D3DA7374CA2}"/>
                </a:ext>
              </a:extLst>
            </p:cNvPr>
            <p:cNvSpPr txBox="1">
              <a:spLocks noChangeArrowheads="1"/>
            </p:cNvSpPr>
            <p:nvPr/>
          </p:nvSpPr>
          <p:spPr bwMode="auto">
            <a:xfrm>
              <a:off x="9489298" y="3409987"/>
              <a:ext cx="1224694"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ReturnStmt</a:t>
              </a:r>
              <a:endParaRPr kumimoji="0" lang="en-US" sz="1600" b="0" i="0" u="none" strike="noStrike" kern="0" cap="none" spc="0" normalizeH="0" baseline="0" noProof="0" dirty="0">
                <a:ln>
                  <a:noFill/>
                </a:ln>
                <a:effectLst/>
                <a:uLnTx/>
                <a:uFillTx/>
                <a:latin typeface="Arial"/>
              </a:endParaRPr>
            </a:p>
          </p:txBody>
        </p:sp>
        <p:sp>
          <p:nvSpPr>
            <p:cNvPr id="18" name="Text Box 11">
              <a:extLst>
                <a:ext uri="{FF2B5EF4-FFF2-40B4-BE49-F238E27FC236}">
                  <a16:creationId xmlns:a16="http://schemas.microsoft.com/office/drawing/2014/main" id="{6BD64828-2347-C798-9D81-7CE4904B103F}"/>
                </a:ext>
              </a:extLst>
            </p:cNvPr>
            <p:cNvSpPr txBox="1">
              <a:spLocks noChangeArrowheads="1"/>
            </p:cNvSpPr>
            <p:nvPr/>
          </p:nvSpPr>
          <p:spPr bwMode="auto">
            <a:xfrm>
              <a:off x="4853089" y="3409987"/>
              <a:ext cx="122629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OutputStmt</a:t>
              </a:r>
              <a:endParaRPr kumimoji="0" lang="en-US" sz="1600" b="0" i="0" u="none" strike="noStrike" kern="0" cap="none" spc="0" normalizeH="0" baseline="0" noProof="0" dirty="0">
                <a:ln>
                  <a:noFill/>
                </a:ln>
                <a:effectLst/>
                <a:uLnTx/>
                <a:uFillTx/>
                <a:latin typeface="Arial"/>
              </a:endParaRPr>
            </a:p>
          </p:txBody>
        </p:sp>
        <p:cxnSp>
          <p:nvCxnSpPr>
            <p:cNvPr id="19" name="AutoShape 26">
              <a:extLst>
                <a:ext uri="{FF2B5EF4-FFF2-40B4-BE49-F238E27FC236}">
                  <a16:creationId xmlns:a16="http://schemas.microsoft.com/office/drawing/2014/main" id="{DCD7E1B2-3663-F482-0587-2881DD959477}"/>
                </a:ext>
              </a:extLst>
            </p:cNvPr>
            <p:cNvCxnSpPr>
              <a:cxnSpLocks noChangeShapeType="1"/>
              <a:stCxn id="13" idx="0"/>
              <a:endCxn id="9" idx="3"/>
            </p:cNvCxnSpPr>
            <p:nvPr/>
          </p:nvCxnSpPr>
          <p:spPr bwMode="auto">
            <a:xfrm rot="5400000" flipH="1" flipV="1">
              <a:off x="4867828" y="1997731"/>
              <a:ext cx="506409" cy="2318104"/>
            </a:xfrm>
            <a:prstGeom prst="bentConnector3">
              <a:avLst>
                <a:gd name="adj1" fmla="val 50000"/>
              </a:avLst>
            </a:prstGeom>
            <a:noFill/>
            <a:ln w="9525">
              <a:solidFill>
                <a:schemeClr val="tx1"/>
              </a:solidFill>
              <a:miter lim="800000"/>
              <a:headEnd/>
              <a:tailEnd type="none" w="lg" len="lg"/>
            </a:ln>
          </p:spPr>
        </p:cxnSp>
        <p:cxnSp>
          <p:nvCxnSpPr>
            <p:cNvPr id="20" name="AutoShape 26">
              <a:extLst>
                <a:ext uri="{FF2B5EF4-FFF2-40B4-BE49-F238E27FC236}">
                  <a16:creationId xmlns:a16="http://schemas.microsoft.com/office/drawing/2014/main" id="{A691EBFC-48B1-3EE2-0033-DE602562AE56}"/>
                </a:ext>
              </a:extLst>
            </p:cNvPr>
            <p:cNvCxnSpPr>
              <a:cxnSpLocks noChangeShapeType="1"/>
              <a:stCxn id="18" idx="0"/>
              <a:endCxn id="9" idx="3"/>
            </p:cNvCxnSpPr>
            <p:nvPr/>
          </p:nvCxnSpPr>
          <p:spPr bwMode="auto">
            <a:xfrm rot="5400000" flipH="1" flipV="1">
              <a:off x="5619957" y="2749860"/>
              <a:ext cx="506409" cy="813846"/>
            </a:xfrm>
            <a:prstGeom prst="bentConnector3">
              <a:avLst>
                <a:gd name="adj1" fmla="val 50000"/>
              </a:avLst>
            </a:prstGeom>
            <a:noFill/>
            <a:ln w="9525">
              <a:solidFill>
                <a:schemeClr val="tx1"/>
              </a:solidFill>
              <a:miter lim="800000"/>
              <a:headEnd/>
              <a:tailEnd type="none" w="lg" len="lg"/>
            </a:ln>
          </p:spPr>
        </p:cxnSp>
        <p:cxnSp>
          <p:nvCxnSpPr>
            <p:cNvPr id="21" name="AutoShape 26">
              <a:extLst>
                <a:ext uri="{FF2B5EF4-FFF2-40B4-BE49-F238E27FC236}">
                  <a16:creationId xmlns:a16="http://schemas.microsoft.com/office/drawing/2014/main" id="{F159277A-9E94-80C5-C49D-87EC77585AB0}"/>
                </a:ext>
              </a:extLst>
            </p:cNvPr>
            <p:cNvCxnSpPr>
              <a:cxnSpLocks noChangeShapeType="1"/>
              <a:stCxn id="16" idx="0"/>
              <a:endCxn id="9" idx="3"/>
            </p:cNvCxnSpPr>
            <p:nvPr/>
          </p:nvCxnSpPr>
          <p:spPr bwMode="auto">
            <a:xfrm rot="16200000" flipV="1">
              <a:off x="7149062" y="2034601"/>
              <a:ext cx="506409" cy="2244364"/>
            </a:xfrm>
            <a:prstGeom prst="bentConnector3">
              <a:avLst>
                <a:gd name="adj1" fmla="val 50000"/>
              </a:avLst>
            </a:prstGeom>
            <a:noFill/>
            <a:ln w="9525">
              <a:solidFill>
                <a:schemeClr val="tx1"/>
              </a:solidFill>
              <a:miter lim="800000"/>
              <a:headEnd/>
              <a:tailEnd type="none" w="lg" len="lg"/>
            </a:ln>
          </p:spPr>
        </p:cxnSp>
        <p:cxnSp>
          <p:nvCxnSpPr>
            <p:cNvPr id="22" name="Straight Connector 63">
              <a:extLst>
                <a:ext uri="{FF2B5EF4-FFF2-40B4-BE49-F238E27FC236}">
                  <a16:creationId xmlns:a16="http://schemas.microsoft.com/office/drawing/2014/main" id="{BB5E5636-3C9E-F282-1472-A6F91AA164AB}"/>
                </a:ext>
              </a:extLst>
            </p:cNvPr>
            <p:cNvCxnSpPr>
              <a:cxnSpLocks/>
              <a:stCxn id="9" idx="3"/>
              <a:endCxn id="7" idx="0"/>
            </p:cNvCxnSpPr>
            <p:nvPr/>
          </p:nvCxnSpPr>
          <p:spPr>
            <a:xfrm rot="16200000" flipH="1">
              <a:off x="6376819" y="2806842"/>
              <a:ext cx="506409" cy="699879"/>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51">
              <a:extLst>
                <a:ext uri="{FF2B5EF4-FFF2-40B4-BE49-F238E27FC236}">
                  <a16:creationId xmlns:a16="http://schemas.microsoft.com/office/drawing/2014/main" id="{E1E6F378-4F73-0EE5-5239-6CB681ED7B78}"/>
                </a:ext>
              </a:extLst>
            </p:cNvPr>
            <p:cNvCxnSpPr>
              <a:cxnSpLocks/>
              <a:stCxn id="24" idx="2"/>
              <a:endCxn id="12" idx="0"/>
            </p:cNvCxnSpPr>
            <p:nvPr/>
          </p:nvCxnSpPr>
          <p:spPr>
            <a:xfrm>
              <a:off x="4653424" y="3148799"/>
              <a:ext cx="7395" cy="1054784"/>
            </a:xfrm>
            <a:prstGeom prst="straightConnector1">
              <a:avLst/>
            </a:prstGeom>
            <a:noFill/>
            <a:ln w="9525">
              <a:solidFill>
                <a:schemeClr val="tx1"/>
              </a:solidFill>
              <a:miter lim="800000"/>
              <a:headEnd/>
              <a:tailEnd type="none" w="lg" len="lg"/>
            </a:ln>
          </p:spPr>
        </p:cxnSp>
        <p:sp>
          <p:nvSpPr>
            <p:cNvPr id="24" name="Diamond 23">
              <a:extLst>
                <a:ext uri="{FF2B5EF4-FFF2-40B4-BE49-F238E27FC236}">
                  <a16:creationId xmlns:a16="http://schemas.microsoft.com/office/drawing/2014/main" id="{1797572D-ECA9-FC6E-7C02-DA447294C00F}"/>
                </a:ext>
              </a:extLst>
            </p:cNvPr>
            <p:cNvSpPr/>
            <p:nvPr/>
          </p:nvSpPr>
          <p:spPr>
            <a:xfrm>
              <a:off x="4561984" y="2965919"/>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51">
              <a:extLst>
                <a:ext uri="{FF2B5EF4-FFF2-40B4-BE49-F238E27FC236}">
                  <a16:creationId xmlns:a16="http://schemas.microsoft.com/office/drawing/2014/main" id="{2DAC7D61-6839-45A5-0462-778375651FF6}"/>
                </a:ext>
              </a:extLst>
            </p:cNvPr>
            <p:cNvCxnSpPr>
              <a:cxnSpLocks/>
              <a:stCxn id="26" idx="2"/>
              <a:endCxn id="6" idx="0"/>
            </p:cNvCxnSpPr>
            <p:nvPr/>
          </p:nvCxnSpPr>
          <p:spPr>
            <a:xfrm flipH="1">
              <a:off x="3283828" y="3153713"/>
              <a:ext cx="2819" cy="1049870"/>
            </a:xfrm>
            <a:prstGeom prst="straightConnector1">
              <a:avLst/>
            </a:prstGeom>
            <a:noFill/>
            <a:ln w="9525">
              <a:solidFill>
                <a:schemeClr val="tx1"/>
              </a:solidFill>
              <a:miter lim="800000"/>
              <a:headEnd/>
              <a:tailEnd type="none" w="lg" len="lg"/>
            </a:ln>
          </p:spPr>
        </p:cxnSp>
        <p:sp>
          <p:nvSpPr>
            <p:cNvPr id="26" name="Diamond 25">
              <a:extLst>
                <a:ext uri="{FF2B5EF4-FFF2-40B4-BE49-F238E27FC236}">
                  <a16:creationId xmlns:a16="http://schemas.microsoft.com/office/drawing/2014/main" id="{D63C4DBD-93E3-549D-653A-AD75C1ED132A}"/>
                </a:ext>
              </a:extLst>
            </p:cNvPr>
            <p:cNvSpPr/>
            <p:nvPr/>
          </p:nvSpPr>
          <p:spPr>
            <a:xfrm>
              <a:off x="3195207" y="2970833"/>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51">
              <a:extLst>
                <a:ext uri="{FF2B5EF4-FFF2-40B4-BE49-F238E27FC236}">
                  <a16:creationId xmlns:a16="http://schemas.microsoft.com/office/drawing/2014/main" id="{9A36A899-8162-AAE2-F2AD-414F6065E348}"/>
                </a:ext>
              </a:extLst>
            </p:cNvPr>
            <p:cNvCxnSpPr>
              <a:cxnSpLocks/>
              <a:stCxn id="28" idx="2"/>
              <a:endCxn id="15" idx="0"/>
            </p:cNvCxnSpPr>
            <p:nvPr/>
          </p:nvCxnSpPr>
          <p:spPr>
            <a:xfrm flipH="1">
              <a:off x="9281218" y="3155242"/>
              <a:ext cx="1967" cy="1048341"/>
            </a:xfrm>
            <a:prstGeom prst="straightConnector1">
              <a:avLst/>
            </a:prstGeom>
            <a:noFill/>
            <a:ln w="9525">
              <a:solidFill>
                <a:schemeClr val="tx1"/>
              </a:solidFill>
              <a:miter lim="800000"/>
              <a:headEnd/>
              <a:tailEnd type="none" w="lg" len="lg"/>
            </a:ln>
          </p:spPr>
        </p:cxnSp>
        <p:sp>
          <p:nvSpPr>
            <p:cNvPr id="28" name="Diamond 27">
              <a:extLst>
                <a:ext uri="{FF2B5EF4-FFF2-40B4-BE49-F238E27FC236}">
                  <a16:creationId xmlns:a16="http://schemas.microsoft.com/office/drawing/2014/main" id="{9D7FCC7A-7B43-6D42-0F57-9F813E539731}"/>
                </a:ext>
              </a:extLst>
            </p:cNvPr>
            <p:cNvSpPr/>
            <p:nvPr/>
          </p:nvSpPr>
          <p:spPr>
            <a:xfrm>
              <a:off x="9191745" y="2972362"/>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726587D-FEC2-EAFE-A6DE-45C493BBBC2C}"/>
                </a:ext>
              </a:extLst>
            </p:cNvPr>
            <p:cNvSpPr/>
            <p:nvPr/>
          </p:nvSpPr>
          <p:spPr bwMode="auto">
            <a:xfrm>
              <a:off x="6897667" y="375890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0" name="Straight Connector 29">
              <a:extLst>
                <a:ext uri="{FF2B5EF4-FFF2-40B4-BE49-F238E27FC236}">
                  <a16:creationId xmlns:a16="http://schemas.microsoft.com/office/drawing/2014/main" id="{BEE1C26F-4349-FB13-35BB-2954F206FF9B}"/>
                </a:ext>
              </a:extLst>
            </p:cNvPr>
            <p:cNvCxnSpPr>
              <a:stCxn id="29" idx="3"/>
              <a:endCxn id="14" idx="0"/>
            </p:cNvCxnSpPr>
            <p:nvPr/>
          </p:nvCxnSpPr>
          <p:spPr>
            <a:xfrm>
              <a:off x="6979963" y="3923497"/>
              <a:ext cx="1" cy="2800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0FCC79F-196B-D169-97B2-D3B71F562523}"/>
                </a:ext>
              </a:extLst>
            </p:cNvPr>
            <p:cNvCxnSpPr>
              <a:stCxn id="9" idx="3"/>
              <a:endCxn id="17" idx="0"/>
            </p:cNvCxnSpPr>
            <p:nvPr/>
          </p:nvCxnSpPr>
          <p:spPr>
            <a:xfrm rot="16200000" flipH="1">
              <a:off x="7937660" y="1246001"/>
              <a:ext cx="506409" cy="382156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7881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0724D-1E9D-831A-A7A4-451D4AC9B551}"/>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E0BD47F5-E3AF-54E8-794B-FDA154676D66}"/>
              </a:ext>
            </a:extLst>
          </p:cNvPr>
          <p:cNvSpPr>
            <a:spLocks noGrp="1"/>
          </p:cNvSpPr>
          <p:nvPr>
            <p:ph type="title"/>
          </p:nvPr>
        </p:nvSpPr>
        <p:spPr>
          <a:xfrm>
            <a:off x="892368" y="46727"/>
            <a:ext cx="7315200" cy="1004887"/>
          </a:xfrm>
        </p:spPr>
        <p:txBody>
          <a:bodyPr/>
          <a:lstStyle/>
          <a:p>
            <a:r>
              <a:rPr lang="en-US" dirty="0"/>
              <a:t>Inheritance Hierarchy for Expressions</a:t>
            </a:r>
          </a:p>
        </p:txBody>
      </p:sp>
      <p:sp>
        <p:nvSpPr>
          <p:cNvPr id="4" name="Footer Placeholder 3">
            <a:extLst>
              <a:ext uri="{FF2B5EF4-FFF2-40B4-BE49-F238E27FC236}">
                <a16:creationId xmlns:a16="http://schemas.microsoft.com/office/drawing/2014/main" id="{973D07EC-C187-6860-19EF-571BE252AD39}"/>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129F3D3B-A9CA-A7AC-8C88-E882070FB295}"/>
              </a:ext>
            </a:extLst>
          </p:cNvPr>
          <p:cNvSpPr>
            <a:spLocks noGrp="1"/>
          </p:cNvSpPr>
          <p:nvPr>
            <p:ph type="sldNum" sz="quarter" idx="11"/>
          </p:nvPr>
        </p:nvSpPr>
        <p:spPr/>
        <p:txBody>
          <a:bodyPr/>
          <a:lstStyle/>
          <a:p>
            <a:r>
              <a:rPr lang="en-US"/>
              <a:t>Slide </a:t>
            </a:r>
            <a:fld id="{A413A2F6-7BFD-463C-B63A-922040FAF32C}" type="slidenum">
              <a:rPr lang="en-US" smtClean="0"/>
              <a:pPr/>
              <a:t>73</a:t>
            </a:fld>
            <a:endParaRPr lang="en-US" dirty="0"/>
          </a:p>
        </p:txBody>
      </p:sp>
      <p:grpSp>
        <p:nvGrpSpPr>
          <p:cNvPr id="2" name="Group 1">
            <a:extLst>
              <a:ext uri="{FF2B5EF4-FFF2-40B4-BE49-F238E27FC236}">
                <a16:creationId xmlns:a16="http://schemas.microsoft.com/office/drawing/2014/main" id="{658CC212-85BD-1E0A-7F75-7A90A62B286B}"/>
              </a:ext>
            </a:extLst>
          </p:cNvPr>
          <p:cNvGrpSpPr/>
          <p:nvPr/>
        </p:nvGrpSpPr>
        <p:grpSpPr>
          <a:xfrm>
            <a:off x="137160" y="1905000"/>
            <a:ext cx="8869680" cy="2464959"/>
            <a:chOff x="1952354" y="2196521"/>
            <a:chExt cx="9191532" cy="2464959"/>
          </a:xfrm>
        </p:grpSpPr>
        <p:sp>
          <p:nvSpPr>
            <p:cNvPr id="3" name="Rectangle 13">
              <a:extLst>
                <a:ext uri="{FF2B5EF4-FFF2-40B4-BE49-F238E27FC236}">
                  <a16:creationId xmlns:a16="http://schemas.microsoft.com/office/drawing/2014/main" id="{6FCEDF5D-4B3C-8A45-19BD-BC176FC45D60}"/>
                </a:ext>
              </a:extLst>
            </p:cNvPr>
            <p:cNvSpPr>
              <a:spLocks noChangeArrowheads="1"/>
            </p:cNvSpPr>
            <p:nvPr/>
          </p:nvSpPr>
          <p:spPr bwMode="auto">
            <a:xfrm>
              <a:off x="6222695" y="2196521"/>
              <a:ext cx="119904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sp>
          <p:nvSpPr>
            <p:cNvPr id="6" name="Text Box 15">
              <a:extLst>
                <a:ext uri="{FF2B5EF4-FFF2-40B4-BE49-F238E27FC236}">
                  <a16:creationId xmlns:a16="http://schemas.microsoft.com/office/drawing/2014/main" id="{E5B948EF-1892-0437-6BEC-194C402495B1}"/>
                </a:ext>
              </a:extLst>
            </p:cNvPr>
            <p:cNvSpPr txBox="1">
              <a:spLocks noChangeArrowheads="1"/>
            </p:cNvSpPr>
            <p:nvPr/>
          </p:nvSpPr>
          <p:spPr bwMode="auto">
            <a:xfrm>
              <a:off x="1952354" y="4322284"/>
              <a:ext cx="124393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AddingExpr</a:t>
              </a:r>
              <a:endParaRPr kumimoji="0" lang="en-US" sz="1600" b="0" i="0" u="none" strike="noStrike" kern="0" cap="none" spc="0" normalizeH="0" baseline="0" noProof="0" dirty="0">
                <a:ln>
                  <a:noFill/>
                </a:ln>
                <a:effectLst/>
                <a:uLnTx/>
                <a:uFillTx/>
                <a:latin typeface="Arial"/>
              </a:endParaRPr>
            </a:p>
          </p:txBody>
        </p:sp>
        <p:sp>
          <p:nvSpPr>
            <p:cNvPr id="7" name="Text Box 16">
              <a:extLst>
                <a:ext uri="{FF2B5EF4-FFF2-40B4-BE49-F238E27FC236}">
                  <a16:creationId xmlns:a16="http://schemas.microsoft.com/office/drawing/2014/main" id="{6376F79C-6652-8D39-8CCB-2F51EB3757BC}"/>
                </a:ext>
              </a:extLst>
            </p:cNvPr>
            <p:cNvSpPr txBox="1">
              <a:spLocks noChangeArrowheads="1"/>
            </p:cNvSpPr>
            <p:nvPr/>
          </p:nvSpPr>
          <p:spPr bwMode="auto">
            <a:xfrm>
              <a:off x="6421426" y="4322284"/>
              <a:ext cx="1516442"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RelationalExpr</a:t>
              </a:r>
              <a:endParaRPr kumimoji="0" lang="en-US" sz="1600" b="0" i="0" u="none" strike="noStrike" kern="0" cap="none" spc="0" normalizeH="0" baseline="0" noProof="0" dirty="0">
                <a:ln>
                  <a:noFill/>
                </a:ln>
                <a:effectLst/>
                <a:uLnTx/>
                <a:uFillTx/>
                <a:latin typeface="Arial"/>
              </a:endParaRPr>
            </a:p>
          </p:txBody>
        </p:sp>
        <p:sp>
          <p:nvSpPr>
            <p:cNvPr id="8" name="Text Box 24">
              <a:extLst>
                <a:ext uri="{FF2B5EF4-FFF2-40B4-BE49-F238E27FC236}">
                  <a16:creationId xmlns:a16="http://schemas.microsoft.com/office/drawing/2014/main" id="{123304AB-EF08-150E-054B-B7B104C006AA}"/>
                </a:ext>
              </a:extLst>
            </p:cNvPr>
            <p:cNvSpPr txBox="1">
              <a:spLocks noChangeArrowheads="1"/>
            </p:cNvSpPr>
            <p:nvPr/>
          </p:nvSpPr>
          <p:spPr bwMode="auto">
            <a:xfrm>
              <a:off x="2790416" y="3276665"/>
              <a:ext cx="1243930"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9" name="AutoShape 27">
              <a:extLst>
                <a:ext uri="{FF2B5EF4-FFF2-40B4-BE49-F238E27FC236}">
                  <a16:creationId xmlns:a16="http://schemas.microsoft.com/office/drawing/2014/main" id="{67BC281A-9217-D4E4-68AE-33CA9C5435B8}"/>
                </a:ext>
              </a:extLst>
            </p:cNvPr>
            <p:cNvCxnSpPr>
              <a:cxnSpLocks noChangeShapeType="1"/>
              <a:stCxn id="14" idx="0"/>
              <a:endCxn id="15" idx="3"/>
            </p:cNvCxnSpPr>
            <p:nvPr/>
          </p:nvCxnSpPr>
          <p:spPr bwMode="auto">
            <a:xfrm rot="5400000" flipH="1" flipV="1">
              <a:off x="5542239" y="1996686"/>
              <a:ext cx="573473" cy="1986486"/>
            </a:xfrm>
            <a:prstGeom prst="bentConnector3">
              <a:avLst>
                <a:gd name="adj1" fmla="val 50000"/>
              </a:avLst>
            </a:prstGeom>
            <a:noFill/>
            <a:ln w="9525">
              <a:solidFill>
                <a:schemeClr val="tx1"/>
              </a:solidFill>
              <a:miter lim="800000"/>
              <a:headEnd/>
              <a:tailEnd type="none" w="lg" len="lg"/>
            </a:ln>
          </p:spPr>
        </p:cxnSp>
        <p:cxnSp>
          <p:nvCxnSpPr>
            <p:cNvPr id="11" name="AutoShape 28">
              <a:extLst>
                <a:ext uri="{FF2B5EF4-FFF2-40B4-BE49-F238E27FC236}">
                  <a16:creationId xmlns:a16="http://schemas.microsoft.com/office/drawing/2014/main" id="{1D8414F7-0841-98F2-2690-C25D28B74021}"/>
                </a:ext>
              </a:extLst>
            </p:cNvPr>
            <p:cNvCxnSpPr>
              <a:cxnSpLocks noChangeShapeType="1"/>
              <a:stCxn id="8" idx="0"/>
              <a:endCxn id="15" idx="3"/>
            </p:cNvCxnSpPr>
            <p:nvPr/>
          </p:nvCxnSpPr>
          <p:spPr bwMode="auto">
            <a:xfrm rot="5400000" flipH="1" flipV="1">
              <a:off x="4830563" y="1285011"/>
              <a:ext cx="573473" cy="3409837"/>
            </a:xfrm>
            <a:prstGeom prst="bentConnector3">
              <a:avLst>
                <a:gd name="adj1" fmla="val 50000"/>
              </a:avLst>
            </a:prstGeom>
            <a:noFill/>
            <a:ln w="9525">
              <a:solidFill>
                <a:schemeClr val="tx1"/>
              </a:solidFill>
              <a:miter lim="800000"/>
              <a:headEnd/>
              <a:tailEnd type="none" w="lg" len="lg"/>
            </a:ln>
          </p:spPr>
        </p:cxnSp>
        <p:cxnSp>
          <p:nvCxnSpPr>
            <p:cNvPr id="12" name="AutoShape 29">
              <a:extLst>
                <a:ext uri="{FF2B5EF4-FFF2-40B4-BE49-F238E27FC236}">
                  <a16:creationId xmlns:a16="http://schemas.microsoft.com/office/drawing/2014/main" id="{721EA430-0768-9F85-1FCB-847762EDB144}"/>
                </a:ext>
              </a:extLst>
            </p:cNvPr>
            <p:cNvCxnSpPr>
              <a:cxnSpLocks noChangeShapeType="1"/>
              <a:stCxn id="6" idx="0"/>
              <a:endCxn id="16" idx="3"/>
            </p:cNvCxnSpPr>
            <p:nvPr/>
          </p:nvCxnSpPr>
          <p:spPr bwMode="auto">
            <a:xfrm rot="5400000" flipH="1" flipV="1">
              <a:off x="3437295" y="2923847"/>
              <a:ext cx="535462" cy="2261412"/>
            </a:xfrm>
            <a:prstGeom prst="bentConnector3">
              <a:avLst>
                <a:gd name="adj1" fmla="val 50000"/>
              </a:avLst>
            </a:prstGeom>
            <a:noFill/>
            <a:ln w="9525">
              <a:solidFill>
                <a:schemeClr val="tx1"/>
              </a:solidFill>
              <a:miter lim="800000"/>
              <a:headEnd/>
              <a:tailEnd type="none" w="lg" len="lg"/>
            </a:ln>
          </p:spPr>
        </p:cxnSp>
        <p:cxnSp>
          <p:nvCxnSpPr>
            <p:cNvPr id="13" name="AutoShape 30">
              <a:extLst>
                <a:ext uri="{FF2B5EF4-FFF2-40B4-BE49-F238E27FC236}">
                  <a16:creationId xmlns:a16="http://schemas.microsoft.com/office/drawing/2014/main" id="{958C989D-E463-589A-8523-0074B532C300}"/>
                </a:ext>
              </a:extLst>
            </p:cNvPr>
            <p:cNvCxnSpPr>
              <a:cxnSpLocks noChangeShapeType="1"/>
              <a:stCxn id="7" idx="0"/>
              <a:endCxn id="16" idx="3"/>
            </p:cNvCxnSpPr>
            <p:nvPr/>
          </p:nvCxnSpPr>
          <p:spPr bwMode="auto">
            <a:xfrm rot="16200000" flipV="1">
              <a:off x="5739959" y="2882595"/>
              <a:ext cx="535462" cy="2343915"/>
            </a:xfrm>
            <a:prstGeom prst="bentConnector3">
              <a:avLst>
                <a:gd name="adj1" fmla="val 50000"/>
              </a:avLst>
            </a:prstGeom>
            <a:noFill/>
            <a:ln w="9525">
              <a:solidFill>
                <a:schemeClr val="tx1"/>
              </a:solidFill>
              <a:miter lim="800000"/>
              <a:headEnd/>
              <a:tailEnd type="none" w="lg" len="lg"/>
            </a:ln>
          </p:spPr>
        </p:cxnSp>
        <p:sp>
          <p:nvSpPr>
            <p:cNvPr id="14" name="Rectangle 14">
              <a:extLst>
                <a:ext uri="{FF2B5EF4-FFF2-40B4-BE49-F238E27FC236}">
                  <a16:creationId xmlns:a16="http://schemas.microsoft.com/office/drawing/2014/main" id="{09BE035F-6EDC-38A2-6BFA-55A551B68A17}"/>
                </a:ext>
              </a:extLst>
            </p:cNvPr>
            <p:cNvSpPr>
              <a:spLocks noChangeArrowheads="1"/>
            </p:cNvSpPr>
            <p:nvPr/>
          </p:nvSpPr>
          <p:spPr bwMode="auto">
            <a:xfrm>
              <a:off x="4241819" y="3276665"/>
              <a:ext cx="118782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BinaryExpr</a:t>
              </a:r>
              <a:endParaRPr kumimoji="0" lang="en-US" sz="1600" b="0" i="1" u="none" strike="noStrike" kern="0" cap="none" spc="0" normalizeH="0" baseline="0" noProof="0" dirty="0">
                <a:ln>
                  <a:noFill/>
                </a:ln>
                <a:effectLst/>
                <a:uLnTx/>
                <a:uFillTx/>
                <a:latin typeface="Arial"/>
              </a:endParaRPr>
            </a:p>
          </p:txBody>
        </p:sp>
        <p:sp>
          <p:nvSpPr>
            <p:cNvPr id="15" name="Isosceles Triangle 14">
              <a:extLst>
                <a:ext uri="{FF2B5EF4-FFF2-40B4-BE49-F238E27FC236}">
                  <a16:creationId xmlns:a16="http://schemas.microsoft.com/office/drawing/2014/main" id="{37C9220F-BBBE-EC3B-C5C8-73B7C708A4CF}"/>
                </a:ext>
              </a:extLst>
            </p:cNvPr>
            <p:cNvSpPr/>
            <p:nvPr/>
          </p:nvSpPr>
          <p:spPr bwMode="auto">
            <a:xfrm>
              <a:off x="6739922" y="253860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6" name="Isosceles Triangle 15">
              <a:extLst>
                <a:ext uri="{FF2B5EF4-FFF2-40B4-BE49-F238E27FC236}">
                  <a16:creationId xmlns:a16="http://schemas.microsoft.com/office/drawing/2014/main" id="{2379B965-8D98-05ED-C7CC-4632116D18F5}"/>
                </a:ext>
              </a:extLst>
            </p:cNvPr>
            <p:cNvSpPr/>
            <p:nvPr/>
          </p:nvSpPr>
          <p:spPr bwMode="auto">
            <a:xfrm>
              <a:off x="4753436" y="362223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7" name="Text Box 15">
              <a:extLst>
                <a:ext uri="{FF2B5EF4-FFF2-40B4-BE49-F238E27FC236}">
                  <a16:creationId xmlns:a16="http://schemas.microsoft.com/office/drawing/2014/main" id="{7745FD54-D4EA-ABD0-3ED0-0C62C4148E18}"/>
                </a:ext>
              </a:extLst>
            </p:cNvPr>
            <p:cNvSpPr txBox="1">
              <a:spLocks noChangeArrowheads="1"/>
            </p:cNvSpPr>
            <p:nvPr/>
          </p:nvSpPr>
          <p:spPr bwMode="auto">
            <a:xfrm>
              <a:off x="3328231" y="4322284"/>
              <a:ext cx="1255152"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Logical</a:t>
              </a:r>
              <a:r>
                <a:rPr kumimoji="0" lang="en-US" sz="1600" b="0" i="0" u="none" strike="noStrike" kern="0" cap="none" spc="0" normalizeH="0" baseline="0" noProof="0" dirty="0">
                  <a:ln>
                    <a:noFill/>
                  </a:ln>
                  <a:effectLst/>
                  <a:uLnTx/>
                  <a:uFillTx/>
                  <a:latin typeface="Arial"/>
                </a:rPr>
                <a:t>Expr</a:t>
              </a:r>
            </a:p>
          </p:txBody>
        </p:sp>
        <p:sp>
          <p:nvSpPr>
            <p:cNvPr id="18" name="Text Box 15">
              <a:extLst>
                <a:ext uri="{FF2B5EF4-FFF2-40B4-BE49-F238E27FC236}">
                  <a16:creationId xmlns:a16="http://schemas.microsoft.com/office/drawing/2014/main" id="{62CE9BF8-4D3E-2018-5F27-FA2B69938A0C}"/>
                </a:ext>
              </a:extLst>
            </p:cNvPr>
            <p:cNvSpPr txBox="1">
              <a:spLocks noChangeArrowheads="1"/>
            </p:cNvSpPr>
            <p:nvPr/>
          </p:nvSpPr>
          <p:spPr bwMode="auto">
            <a:xfrm>
              <a:off x="4715329" y="4322284"/>
              <a:ext cx="1574150"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Multiplying</a:t>
              </a:r>
              <a:r>
                <a:rPr kumimoji="0" lang="en-US" sz="1600" b="0" i="0" u="none" strike="noStrike" kern="0" cap="none" spc="0" normalizeH="0" baseline="0" noProof="0" dirty="0">
                  <a:ln>
                    <a:noFill/>
                  </a:ln>
                  <a:effectLst/>
                  <a:uLnTx/>
                  <a:uFillTx/>
                  <a:latin typeface="Arial"/>
                </a:rPr>
                <a:t>Expr</a:t>
              </a:r>
            </a:p>
          </p:txBody>
        </p:sp>
        <p:sp>
          <p:nvSpPr>
            <p:cNvPr id="19" name="Text Box 24">
              <a:extLst>
                <a:ext uri="{FF2B5EF4-FFF2-40B4-BE49-F238E27FC236}">
                  <a16:creationId xmlns:a16="http://schemas.microsoft.com/office/drawing/2014/main" id="{2FBD44FE-2BB2-C6FE-AC89-F81A773D9B65}"/>
                </a:ext>
              </a:extLst>
            </p:cNvPr>
            <p:cNvSpPr txBox="1">
              <a:spLocks noChangeArrowheads="1"/>
            </p:cNvSpPr>
            <p:nvPr/>
          </p:nvSpPr>
          <p:spPr bwMode="auto">
            <a:xfrm>
              <a:off x="5637118" y="3276665"/>
              <a:ext cx="104996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FieldExpr</a:t>
              </a:r>
              <a:endParaRPr kumimoji="0" lang="en-US" sz="1600" b="0" i="0" u="none" strike="noStrike" kern="0" cap="none" spc="0" normalizeH="0" baseline="0" noProof="0" dirty="0">
                <a:ln>
                  <a:noFill/>
                </a:ln>
                <a:effectLst/>
                <a:uLnTx/>
                <a:uFillTx/>
                <a:latin typeface="Arial"/>
              </a:endParaRPr>
            </a:p>
          </p:txBody>
        </p:sp>
        <p:sp>
          <p:nvSpPr>
            <p:cNvPr id="20" name="Text Box 24">
              <a:extLst>
                <a:ext uri="{FF2B5EF4-FFF2-40B4-BE49-F238E27FC236}">
                  <a16:creationId xmlns:a16="http://schemas.microsoft.com/office/drawing/2014/main" id="{13B3D754-1EA7-F288-5F56-0B05725482A1}"/>
                </a:ext>
              </a:extLst>
            </p:cNvPr>
            <p:cNvSpPr txBox="1">
              <a:spLocks noChangeArrowheads="1"/>
            </p:cNvSpPr>
            <p:nvPr/>
          </p:nvSpPr>
          <p:spPr bwMode="auto">
            <a:xfrm>
              <a:off x="6894558" y="3276665"/>
              <a:ext cx="174406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F</a:t>
              </a:r>
              <a:r>
                <a:rPr lang="en-US" sz="1600" kern="0" dirty="0" err="1">
                  <a:latin typeface="Arial"/>
                </a:rPr>
                <a:t>unctionCallExpr</a:t>
              </a:r>
              <a:endParaRPr kumimoji="0" lang="en-US" sz="1600" b="0" i="0" u="none" strike="noStrike" kern="0" cap="none" spc="0" normalizeH="0" baseline="0" noProof="0" dirty="0">
                <a:ln>
                  <a:noFill/>
                </a:ln>
                <a:effectLst/>
                <a:uLnTx/>
                <a:uFillTx/>
                <a:latin typeface="Arial"/>
              </a:endParaRPr>
            </a:p>
          </p:txBody>
        </p:sp>
        <p:sp>
          <p:nvSpPr>
            <p:cNvPr id="21" name="Text Box 24">
              <a:extLst>
                <a:ext uri="{FF2B5EF4-FFF2-40B4-BE49-F238E27FC236}">
                  <a16:creationId xmlns:a16="http://schemas.microsoft.com/office/drawing/2014/main" id="{9769CE68-C8DA-A432-9666-B014CF21530D}"/>
                </a:ext>
              </a:extLst>
            </p:cNvPr>
            <p:cNvSpPr txBox="1">
              <a:spLocks noChangeArrowheads="1"/>
            </p:cNvSpPr>
            <p:nvPr/>
          </p:nvSpPr>
          <p:spPr bwMode="auto">
            <a:xfrm>
              <a:off x="10207731" y="3276665"/>
              <a:ext cx="936155"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sp>
          <p:nvSpPr>
            <p:cNvPr id="22" name="Text Box 24">
              <a:extLst>
                <a:ext uri="{FF2B5EF4-FFF2-40B4-BE49-F238E27FC236}">
                  <a16:creationId xmlns:a16="http://schemas.microsoft.com/office/drawing/2014/main" id="{B09CAFA0-F19E-50A7-11B2-B3F5BEA4B06B}"/>
                </a:ext>
              </a:extLst>
            </p:cNvPr>
            <p:cNvSpPr txBox="1">
              <a:spLocks noChangeArrowheads="1"/>
            </p:cNvSpPr>
            <p:nvPr/>
          </p:nvSpPr>
          <p:spPr bwMode="auto">
            <a:xfrm>
              <a:off x="8846098" y="3276665"/>
              <a:ext cx="1154162"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UnaryExpr</a:t>
              </a:r>
              <a:endParaRPr kumimoji="0" lang="en-US" sz="1600" b="0" i="1" u="none" strike="noStrike" kern="0" cap="none" spc="0" normalizeH="0" baseline="0" noProof="0" dirty="0">
                <a:ln>
                  <a:noFill/>
                </a:ln>
                <a:effectLst/>
                <a:uLnTx/>
                <a:uFillTx/>
                <a:latin typeface="Arial"/>
              </a:endParaRPr>
            </a:p>
          </p:txBody>
        </p:sp>
        <p:sp>
          <p:nvSpPr>
            <p:cNvPr id="23" name="Text Box 24">
              <a:extLst>
                <a:ext uri="{FF2B5EF4-FFF2-40B4-BE49-F238E27FC236}">
                  <a16:creationId xmlns:a16="http://schemas.microsoft.com/office/drawing/2014/main" id="{6AF8C855-C746-635B-EB07-67484C0DEA36}"/>
                </a:ext>
              </a:extLst>
            </p:cNvPr>
            <p:cNvSpPr txBox="1">
              <a:spLocks noChangeArrowheads="1"/>
            </p:cNvSpPr>
            <p:nvPr/>
          </p:nvSpPr>
          <p:spPr bwMode="auto">
            <a:xfrm>
              <a:off x="8108378" y="4322284"/>
              <a:ext cx="1426674"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NegationExpr</a:t>
              </a:r>
              <a:endParaRPr kumimoji="0" lang="en-US" sz="1600" b="0" i="0" u="none" strike="noStrike" kern="0" cap="none" spc="0" normalizeH="0" baseline="0" noProof="0" dirty="0">
                <a:ln>
                  <a:noFill/>
                </a:ln>
                <a:effectLst/>
                <a:uLnTx/>
                <a:uFillTx/>
                <a:latin typeface="Arial"/>
              </a:endParaRPr>
            </a:p>
          </p:txBody>
        </p:sp>
        <p:sp>
          <p:nvSpPr>
            <p:cNvPr id="24" name="Text Box 24">
              <a:extLst>
                <a:ext uri="{FF2B5EF4-FFF2-40B4-BE49-F238E27FC236}">
                  <a16:creationId xmlns:a16="http://schemas.microsoft.com/office/drawing/2014/main" id="{D5E510FF-AF97-FBD9-EFFB-61452FFD034F}"/>
                </a:ext>
              </a:extLst>
            </p:cNvPr>
            <p:cNvSpPr txBox="1">
              <a:spLocks noChangeArrowheads="1"/>
            </p:cNvSpPr>
            <p:nvPr/>
          </p:nvSpPr>
          <p:spPr bwMode="auto">
            <a:xfrm>
              <a:off x="9655969" y="4322284"/>
              <a:ext cx="92653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NotExpr</a:t>
              </a:r>
              <a:endParaRPr kumimoji="0" lang="en-US" sz="1600" b="0" i="0"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D6EE2646-C12C-6079-97B9-1781A1FD52C2}"/>
                </a:ext>
              </a:extLst>
            </p:cNvPr>
            <p:cNvSpPr/>
            <p:nvPr/>
          </p:nvSpPr>
          <p:spPr bwMode="auto">
            <a:xfrm>
              <a:off x="9389651" y="362473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B69B4B76-8001-CBBE-C4FA-98D574CE3905}"/>
                </a:ext>
              </a:extLst>
            </p:cNvPr>
            <p:cNvCxnSpPr>
              <a:stCxn id="25" idx="3"/>
              <a:endCxn id="23" idx="0"/>
            </p:cNvCxnSpPr>
            <p:nvPr/>
          </p:nvCxnSpPr>
          <p:spPr>
            <a:xfrm rot="5400000">
              <a:off x="8880350" y="3730687"/>
              <a:ext cx="532962" cy="650232"/>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6E84086-F669-BD58-883F-AFDA81AC5478}"/>
                </a:ext>
              </a:extLst>
            </p:cNvPr>
            <p:cNvCxnSpPr>
              <a:cxnSpLocks/>
              <a:stCxn id="25" idx="3"/>
              <a:endCxn id="24" idx="0"/>
            </p:cNvCxnSpPr>
            <p:nvPr/>
          </p:nvCxnSpPr>
          <p:spPr>
            <a:xfrm rot="16200000" flipH="1">
              <a:off x="9529111" y="3732157"/>
              <a:ext cx="532962" cy="647291"/>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AutoShape 30">
              <a:extLst>
                <a:ext uri="{FF2B5EF4-FFF2-40B4-BE49-F238E27FC236}">
                  <a16:creationId xmlns:a16="http://schemas.microsoft.com/office/drawing/2014/main" id="{C4D359F2-5CEF-3785-FD77-BD202267C79B}"/>
                </a:ext>
              </a:extLst>
            </p:cNvPr>
            <p:cNvCxnSpPr>
              <a:cxnSpLocks noChangeShapeType="1"/>
              <a:stCxn id="20" idx="0"/>
              <a:endCxn id="15" idx="3"/>
            </p:cNvCxnSpPr>
            <p:nvPr/>
          </p:nvCxnSpPr>
          <p:spPr bwMode="auto">
            <a:xfrm rot="16200000" flipV="1">
              <a:off x="7007669" y="2517742"/>
              <a:ext cx="573473" cy="944374"/>
            </a:xfrm>
            <a:prstGeom prst="bentConnector3">
              <a:avLst>
                <a:gd name="adj1" fmla="val 50000"/>
              </a:avLst>
            </a:prstGeom>
            <a:noFill/>
            <a:ln w="9525">
              <a:solidFill>
                <a:schemeClr val="tx1"/>
              </a:solidFill>
              <a:miter lim="800000"/>
              <a:headEnd/>
              <a:tailEnd type="none" w="lg" len="lg"/>
            </a:ln>
          </p:spPr>
        </p:cxnSp>
        <p:cxnSp>
          <p:nvCxnSpPr>
            <p:cNvPr id="29" name="AutoShape 30">
              <a:extLst>
                <a:ext uri="{FF2B5EF4-FFF2-40B4-BE49-F238E27FC236}">
                  <a16:creationId xmlns:a16="http://schemas.microsoft.com/office/drawing/2014/main" id="{AE7E349A-DB0F-7A80-3877-EEA6EA640A0A}"/>
                </a:ext>
              </a:extLst>
            </p:cNvPr>
            <p:cNvCxnSpPr>
              <a:cxnSpLocks noChangeShapeType="1"/>
              <a:stCxn id="22" idx="0"/>
              <a:endCxn id="15" idx="3"/>
            </p:cNvCxnSpPr>
            <p:nvPr/>
          </p:nvCxnSpPr>
          <p:spPr bwMode="auto">
            <a:xfrm rot="16200000" flipV="1">
              <a:off x="7835963" y="1689448"/>
              <a:ext cx="573473" cy="2600961"/>
            </a:xfrm>
            <a:prstGeom prst="bentConnector3">
              <a:avLst>
                <a:gd name="adj1" fmla="val 50000"/>
              </a:avLst>
            </a:prstGeom>
            <a:noFill/>
            <a:ln w="9525">
              <a:solidFill>
                <a:schemeClr val="tx1"/>
              </a:solidFill>
              <a:miter lim="800000"/>
              <a:headEnd/>
              <a:tailEnd type="none" w="lg" len="lg"/>
            </a:ln>
          </p:spPr>
        </p:cxnSp>
        <p:cxnSp>
          <p:nvCxnSpPr>
            <p:cNvPr id="30" name="AutoShape 30">
              <a:extLst>
                <a:ext uri="{FF2B5EF4-FFF2-40B4-BE49-F238E27FC236}">
                  <a16:creationId xmlns:a16="http://schemas.microsoft.com/office/drawing/2014/main" id="{8D978D55-B9DE-AA9E-A8AE-D28A62CC4293}"/>
                </a:ext>
              </a:extLst>
            </p:cNvPr>
            <p:cNvCxnSpPr>
              <a:cxnSpLocks noChangeShapeType="1"/>
              <a:stCxn id="21" idx="0"/>
              <a:endCxn id="15" idx="3"/>
            </p:cNvCxnSpPr>
            <p:nvPr/>
          </p:nvCxnSpPr>
          <p:spPr bwMode="auto">
            <a:xfrm rot="16200000" flipV="1">
              <a:off x="8462278" y="1063133"/>
              <a:ext cx="573473" cy="3853591"/>
            </a:xfrm>
            <a:prstGeom prst="bentConnector3">
              <a:avLst>
                <a:gd name="adj1" fmla="val 50000"/>
              </a:avLst>
            </a:prstGeom>
            <a:noFill/>
            <a:ln w="9525">
              <a:solidFill>
                <a:schemeClr val="tx1"/>
              </a:solidFill>
              <a:miter lim="800000"/>
              <a:headEnd/>
              <a:tailEnd type="none" w="lg" len="lg"/>
            </a:ln>
          </p:spPr>
        </p:cxnSp>
        <p:cxnSp>
          <p:nvCxnSpPr>
            <p:cNvPr id="59" name="Connector: Elbow 58">
              <a:extLst>
                <a:ext uri="{FF2B5EF4-FFF2-40B4-BE49-F238E27FC236}">
                  <a16:creationId xmlns:a16="http://schemas.microsoft.com/office/drawing/2014/main" id="{697ECF6A-02FD-9C45-7642-5D7D78F096B0}"/>
                </a:ext>
              </a:extLst>
            </p:cNvPr>
            <p:cNvCxnSpPr>
              <a:stCxn id="16" idx="3"/>
              <a:endCxn id="17" idx="0"/>
            </p:cNvCxnSpPr>
            <p:nvPr/>
          </p:nvCxnSpPr>
          <p:spPr>
            <a:xfrm rot="5400000">
              <a:off x="4128039" y="3614591"/>
              <a:ext cx="535462" cy="879925"/>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072BDC2B-A120-6FDD-E360-27CDBBED44FF}"/>
                </a:ext>
              </a:extLst>
            </p:cNvPr>
            <p:cNvCxnSpPr>
              <a:stCxn id="16" idx="3"/>
              <a:endCxn id="18" idx="0"/>
            </p:cNvCxnSpPr>
            <p:nvPr/>
          </p:nvCxnSpPr>
          <p:spPr>
            <a:xfrm rot="16200000" flipH="1">
              <a:off x="4901337" y="3721217"/>
              <a:ext cx="535462" cy="666672"/>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87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extends </a:t>
            </a:r>
            <a:r>
              <a:rPr lang="en-US" sz="1800" dirty="0" err="1">
                <a:latin typeface="Consolas" pitchFamily="49" charset="0"/>
                <a:cs typeface="Consolas" pitchFamily="49" charset="0"/>
              </a:rPr>
              <a:t>LoopStmt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Variable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8526</TotalTime>
  <Words>5881</Words>
  <Application>Microsoft Office PowerPoint</Application>
  <PresentationFormat>On-screen Show (4:3)</PresentationFormat>
  <Paragraphs>975</Paragraphs>
  <Slides>73</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lpstr>Inheritance Hierarchy for Declarations</vt:lpstr>
      <vt:lpstr>Inheritance Hierarchy for Statements</vt:lpstr>
      <vt:lpstr>Inheritance Hierarchy for Expressions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422</cp:revision>
  <cp:lastPrinted>2025-02-25T21:30:36Z</cp:lastPrinted>
  <dcterms:created xsi:type="dcterms:W3CDTF">2005-01-12T21:47:45Z</dcterms:created>
  <dcterms:modified xsi:type="dcterms:W3CDTF">2025-05-08T12:12:40Z</dcterms:modified>
</cp:coreProperties>
</file>