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377" r:id="rId17"/>
    <p:sldId id="334" r:id="rId18"/>
    <p:sldId id="370" r:id="rId19"/>
    <p:sldId id="371" r:id="rId20"/>
    <p:sldId id="388"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6" autoAdjust="0"/>
    <p:restoredTop sz="93759" autoAdjust="0"/>
  </p:normalViewPr>
  <p:slideViewPr>
    <p:cSldViewPr>
      <p:cViewPr varScale="1">
        <p:scale>
          <a:sx n="78" d="100"/>
          <a:sy n="78" d="100"/>
        </p:scale>
        <p:origin x="461"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AE277FB1-B8F7-3259-B8FB-3C67F9A8A2C4}"/>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C722D776-7816-B12E-0765-A028AC66E0E6}"/>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funDecl.type</a:t>
            </a:r>
            <a:r>
              <a:rPr lang="en-US" sz="1800" dirty="0">
                <a:latin typeface="Consolas" pitchFamily="49" charset="0"/>
                <a:cs typeface="Consolas" pitchFamily="49" charset="0"/>
              </a:rPr>
              <a:t>().size());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(int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paramDecl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paramDecls.get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144780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
        <p:nvSpPr>
          <p:cNvPr id="7" name="TextBox 6">
            <a:extLst>
              <a:ext uri="{FF2B5EF4-FFF2-40B4-BE49-F238E27FC236}">
                <a16:creationId xmlns:a16="http://schemas.microsoft.com/office/drawing/2014/main" id="{21951CA7-B3A8-98C7-D032-8C998A72A0D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paramDecl.isVarParam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b="1" dirty="0">
                <a:latin typeface="Consolas" pitchFamily="49" charset="0"/>
                <a:cs typeface="Consolas" pitchFamily="49" charset="0"/>
              </a:rPr>
              <a:t>if (expr </a:t>
            </a:r>
            <a:r>
              <a:rPr lang="en-US" sz="1800" b="1" dirty="0" err="1">
                <a:latin typeface="Consolas" pitchFamily="49" charset="0"/>
                <a:cs typeface="Consolas" pitchFamily="49" charset="0"/>
              </a:rPr>
              <a:t>instanceof</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b="1" dirty="0">
                <a:latin typeface="Consolas" pitchFamily="49" charset="0"/>
                <a:cs typeface="Consolas" pitchFamily="49" charset="0"/>
              </a:rPr>
              <a:t>        // replace a variable expression by a variable</a:t>
            </a:r>
          </a:p>
          <a:p>
            <a:pPr marL="0" indent="0">
              <a:spcBef>
                <a:spcPts val="100"/>
              </a:spcBef>
              <a:buNone/>
            </a:pPr>
            <a:r>
              <a:rPr lang="en-US" sz="1800" b="1" dirty="0">
                <a:latin typeface="Consolas" pitchFamily="49" charset="0"/>
                <a:cs typeface="Consolas" pitchFamily="49" charset="0"/>
              </a:rPr>
              <a:t>        expr = new Variable(</a:t>
            </a:r>
            <a:r>
              <a:rPr lang="en-US" sz="1800" b="1" dirty="0" err="1">
                <a:latin typeface="Consolas" pitchFamily="49" charset="0"/>
                <a:cs typeface="Consolas" pitchFamily="49" charset="0"/>
              </a:rPr>
              <a:t>variableExpr</a:t>
            </a:r>
            <a:r>
              <a:rPr lang="en-US" sz="1800" b="1" dirty="0">
                <a:latin typeface="Consolas" pitchFamily="49" charset="0"/>
                <a:cs typeface="Consolas" pitchFamily="49" charset="0"/>
              </a:rPr>
              <a:t>);</a:t>
            </a:r>
          </a:p>
          <a:p>
            <a:pPr marL="0" indent="0">
              <a:spcBef>
                <a:spcPts val="10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actualParams.set</a:t>
            </a:r>
            <a:r>
              <a:rPr lang="en-US" sz="1800" b="1" dirty="0">
                <a:latin typeface="Consolas" pitchFamily="49" charset="0"/>
                <a:cs typeface="Consolas" pitchFamily="49" charset="0"/>
              </a:rPr>
              <a:t>(i, expr);</a:t>
            </a:r>
          </a:p>
          <a:p>
            <a:pPr marL="0" indent="0">
              <a:spcBef>
                <a:spcPts val="100"/>
              </a:spcBef>
              <a:buNone/>
            </a:pPr>
            <a:r>
              <a:rPr lang="en-US" sz="1800" b="1"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a:xfrm>
            <a:off x="458788" y="1363663"/>
            <a:ext cx="8321040" cy="4935537"/>
          </a:xfrm>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 Returns the relative address of the function return value.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return -type().size() - </a:t>
            </a:r>
            <a:r>
              <a:rPr lang="en-US" sz="1800" dirty="0" err="1">
                <a:latin typeface="Consolas" panose="020B0609020204030204" pitchFamily="49" charset="0"/>
              </a:rPr>
              <a:t>paramLength</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4572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7" y="1363663"/>
            <a:ext cx="8229600" cy="4935537"/>
          </a:xfrm>
        </p:spPr>
        <p:txBody>
          <a:bodyPr/>
          <a:lstStyle/>
          <a:p>
            <a:r>
              <a:rPr lang="en-US" dirty="0"/>
              <a:t>When a variable is </a:t>
            </a:r>
            <a:r>
              <a:rPr lang="en-US" b="1" dirty="0"/>
              <a:t>declared</a:t>
            </a:r>
            <a:r>
              <a:rPr lang="en-US" dirty="0"/>
              <a:t>, the declaration is initialized with the current scope level.</a:t>
            </a:r>
          </a:p>
          <a:p>
            <a:pPr marL="457200" lvl="1" indent="0">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initializer,</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b="1" dirty="0">
                <a:latin typeface="Consolas" panose="020B0609020204030204" pitchFamily="49" charset="0"/>
              </a:rPr>
              <a:t>()</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6624</TotalTime>
  <Words>5016</Words>
  <Application>Microsoft Office PowerPoint</Application>
  <PresentationFormat>On-screen Show (4:3)</PresentationFormat>
  <Paragraphs>888</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366</cp:revision>
  <cp:lastPrinted>2020-04-16T13:35:31Z</cp:lastPrinted>
  <dcterms:created xsi:type="dcterms:W3CDTF">2005-01-12T21:47:45Z</dcterms:created>
  <dcterms:modified xsi:type="dcterms:W3CDTF">2025-03-26T15:07:09Z</dcterms:modified>
</cp:coreProperties>
</file>