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50" r:id="rId23"/>
    <p:sldId id="351" r:id="rId24"/>
    <p:sldId id="345" r:id="rId25"/>
    <p:sldId id="346" r:id="rId26"/>
    <p:sldId id="314" r:id="rId27"/>
    <p:sldId id="315" r:id="rId28"/>
    <p:sldId id="316" r:id="rId29"/>
    <p:sldId id="373" r:id="rId30"/>
    <p:sldId id="374" r:id="rId31"/>
    <p:sldId id="375" r:id="rId32"/>
    <p:sldId id="332" r:id="rId33"/>
    <p:sldId id="343" r:id="rId34"/>
    <p:sldId id="369" r:id="rId35"/>
    <p:sldId id="333" r:id="rId36"/>
    <p:sldId id="366" r:id="rId37"/>
    <p:sldId id="311" r:id="rId38"/>
    <p:sldId id="312" r:id="rId39"/>
    <p:sldId id="313" r:id="rId40"/>
    <p:sldId id="328" r:id="rId41"/>
    <p:sldId id="326" r:id="rId42"/>
    <p:sldId id="353" r:id="rId43"/>
    <p:sldId id="327" r:id="rId44"/>
    <p:sldId id="354" r:id="rId45"/>
    <p:sldId id="352" r:id="rId46"/>
    <p:sldId id="334" r:id="rId47"/>
    <p:sldId id="347" r:id="rId48"/>
    <p:sldId id="356" r:id="rId49"/>
    <p:sldId id="357" r:id="rId50"/>
    <p:sldId id="348" r:id="rId51"/>
    <p:sldId id="358" r:id="rId52"/>
    <p:sldId id="365" r:id="rId53"/>
    <p:sldId id="376" r:id="rId54"/>
    <p:sldId id="377" r:id="rId55"/>
    <p:sldId id="336" r:id="rId56"/>
    <p:sldId id="337" r:id="rId57"/>
    <p:sldId id="338" r:id="rId58"/>
    <p:sldId id="340" r:id="rId59"/>
    <p:sldId id="339" r:id="rId60"/>
    <p:sldId id="341" r:id="rId61"/>
    <p:sldId id="361" r:id="rId62"/>
    <p:sldId id="362" r:id="rId63"/>
    <p:sldId id="342" r:id="rId64"/>
    <p:sldId id="363" r:id="rId65"/>
    <p:sldId id="364"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85" d="100"/>
          <a:sy n="85" d="100"/>
        </p:scale>
        <p:origin x="81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365565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Initializer </a:t>
            </a:r>
            <a:r>
              <a:rPr lang="en-US" sz="1800" dirty="0" err="1">
                <a:latin typeface="Consolas" panose="020B0609020204030204" pitchFamily="49" charset="0"/>
              </a:rPr>
              <a:t>parseInitializer</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CompositeInitializer</a:t>
            </a:r>
            <a:r>
              <a:rPr lang="en-US" sz="1800" dirty="0">
                <a:latin typeface="Consolas" panose="020B0609020204030204" pitchFamily="49" charset="0"/>
              </a:rPr>
              <a:t> </a:t>
            </a:r>
            <a:r>
              <a:rPr lang="en-US" sz="1800" dirty="0" err="1">
                <a:latin typeface="Consolas" panose="020B0609020204030204" pitchFamily="49" charset="0"/>
              </a:rPr>
              <a:t>parseCompositeInitializer</a:t>
            </a:r>
            <a:r>
              <a:rPr lang="en-US" sz="1800" dirty="0">
                <a:latin typeface="Consolas" panose="020B0609020204030204" pitchFamily="49" charset="0"/>
              </a:rPr>
              <a:t>() throws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parseIntConstValue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type();</a:t>
            </a:r>
          </a:p>
          <a:p>
            <a:pPr marL="457200" lvl="1" indent="0">
              <a:spcBef>
                <a:spcPts val="300"/>
              </a:spcBef>
              <a:buNone/>
            </a:pPr>
            <a:r>
              <a:rPr lang="en-US" sz="1800" dirty="0">
                <a:latin typeface="Consolas" panose="020B0609020204030204" pitchFamily="49" charset="0"/>
              </a:rPr>
              <a:t>public int size();</a:t>
            </a:r>
          </a:p>
          <a:p>
            <a:pPr marL="457200" lvl="1" indent="0">
              <a:spcBef>
                <a:spcPts val="300"/>
              </a:spcBef>
              <a:buNone/>
            </a:pPr>
            <a:r>
              <a:rPr lang="en-US" sz="1800" dirty="0">
                <a:latin typeface="Consolas" panose="020B0609020204030204" pitchFamily="49" charset="0"/>
              </a:rPr>
              <a:t>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a:t>
            </a:r>
            <a:r>
              <a:rPr lang="en-US" sz="1800" dirty="0" err="1">
                <a:latin typeface="Consolas" panose="020B0609020204030204" pitchFamily="49" charset="0"/>
              </a:rPr>
              <a:t>scanner.token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122AE54E-E120-8B0E-9DE1-A50C88440716}"/>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CB74BE53-C748-4AFA-91BE-1F4920C1CBEA}"/>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CFEF7B28-67C3-DC20-AA25-41219CBEE9F1}"/>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spcBef>
                <a:spcPts val="400"/>
              </a:spcBef>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scanner.token</a:t>
            </a:r>
            <a:r>
              <a:rPr lang="en-US" sz="1800" dirty="0">
                <a:latin typeface="Consolas" pitchFamily="49" charset="0"/>
              </a:rPr>
              <a:t>();</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993968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24002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sz="1800" dirty="0"/>
              <a:t>Selector expressions in method </a:t>
            </a:r>
            <a:r>
              <a:rPr lang="en-US" sz="1800" dirty="0">
                <a:latin typeface="Consolas" panose="020B0609020204030204" pitchFamily="49" charset="0"/>
              </a:rPr>
              <a:t>checkConstraints()</a:t>
            </a:r>
            <a:r>
              <a:rPr lang="en-US" sz="1800"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subprogramDecl</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2020EE0D-3A86-58A3-2FAC-20F4698FEEB3}"/>
              </a:ext>
            </a:extLst>
          </p:cNvPr>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For now, 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extends </a:t>
            </a:r>
            <a:r>
              <a:rPr lang="en-US" sz="1800" dirty="0" err="1">
                <a:latin typeface="Consolas" pitchFamily="49" charset="0"/>
                <a:cs typeface="Consolas" pitchFamily="49" charset="0"/>
              </a:rPr>
              <a:t>LoopStmt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Variable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8043</TotalTime>
  <Words>5817</Words>
  <Application>Microsoft Office PowerPoint</Application>
  <PresentationFormat>On-screen Show (4:3)</PresentationFormat>
  <Paragraphs>929</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412</cp:revision>
  <cp:lastPrinted>2020-08-26T14:35:11Z</cp:lastPrinted>
  <dcterms:created xsi:type="dcterms:W3CDTF">2005-01-12T21:47:45Z</dcterms:created>
  <dcterms:modified xsi:type="dcterms:W3CDTF">2025-02-24T16:05:45Z</dcterms:modified>
</cp:coreProperties>
</file>