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363" r:id="rId21"/>
    <p:sldId id="285" r:id="rId22"/>
    <p:sldId id="289" r:id="rId23"/>
    <p:sldId id="286" r:id="rId24"/>
    <p:sldId id="287" r:id="rId25"/>
    <p:sldId id="302" r:id="rId26"/>
    <p:sldId id="361" r:id="rId27"/>
    <p:sldId id="362" r:id="rId28"/>
    <p:sldId id="303" r:id="rId29"/>
    <p:sldId id="304" r:id="rId3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operand().</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negation can only be applied to an integer expression</a:t>
            </a:r>
          </a:p>
          <a:p>
            <a:pPr marL="182880" indent="0">
              <a:spcBef>
                <a:spcPct val="0"/>
              </a:spcBef>
              <a:buFontTx/>
              <a:buNone/>
              <a:defRPr/>
            </a:pPr>
            <a:r>
              <a:rPr lang="en-US" sz="1800" dirty="0">
                <a:latin typeface="Consolas" pitchFamily="49" charset="0"/>
              </a:rPr>
              <a:t>        if (operand().type()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25</a:t>
            </a:fld>
            <a:endParaRPr lang="en-US"/>
          </a:p>
        </p:txBody>
      </p:sp>
    </p:spTree>
    <p:extLst>
      <p:ext uri="{BB962C8B-B14F-4D97-AF65-F5344CB8AC3E}">
        <p14:creationId xmlns:p14="http://schemas.microsoft.com/office/powerpoint/2010/main" val="97482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err="1">
                <a:latin typeface="Consolas" panose="020B0609020204030204" pitchFamily="49" charset="0"/>
              </a:rPr>
              <a:t>expr</a:t>
            </a:r>
            <a:r>
              <a:rPr lang="en-US" sz="1800">
                <a:latin typeface="Consolas" panose="020B0609020204030204" pitchFamily="49" charset="0"/>
              </a:rPr>
              <a: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29</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5590</TotalTime>
  <Words>2493</Words>
  <Application>Microsoft Office PowerPoint</Application>
  <PresentationFormat>On-screen Show (4:3)</PresentationFormat>
  <Paragraphs>345</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317</cp:revision>
  <cp:lastPrinted>2020-08-15T10:40:20Z</cp:lastPrinted>
  <dcterms:created xsi:type="dcterms:W3CDTF">2005-01-12T21:47:45Z</dcterms:created>
  <dcterms:modified xsi:type="dcterms:W3CDTF">2025-03-10T16:35:10Z</dcterms:modified>
</cp:coreProperties>
</file>