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68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364" r:id="rId15"/>
    <p:sldId id="348" r:id="rId16"/>
    <p:sldId id="350" r:id="rId17"/>
    <p:sldId id="351" r:id="rId18"/>
    <p:sldId id="352" r:id="rId19"/>
    <p:sldId id="365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366" r:id="rId32"/>
    <p:sldId id="367" r:id="rId33"/>
    <p:sldId id="274" r:id="rId34"/>
    <p:sldId id="286" r:id="rId35"/>
    <p:sldId id="360" r:id="rId36"/>
    <p:sldId id="287" r:id="rId37"/>
    <p:sldId id="359" r:id="rId38"/>
    <p:sldId id="282" r:id="rId39"/>
    <p:sldId id="284" r:id="rId40"/>
    <p:sldId id="290" r:id="rId4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86" autoAdjust="0"/>
    <p:restoredTop sz="90929"/>
  </p:normalViewPr>
  <p:slideViewPr>
    <p:cSldViewPr>
      <p:cViewPr varScale="1">
        <p:scale>
          <a:sx n="88" d="100"/>
          <a:sy n="88" d="100"/>
        </p:scale>
        <p:origin x="2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9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6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3920A-7B97-B342-F997-4B89AF107288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1D5EA67-C47B-13CA-A0F1-CE96C9C2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729CCCC-9CF7-08B9-EDC4-FAB90A8E9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0475759-D7B1-D1DF-2411-4DC64248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8581A0A-483B-DA2E-EDC1-581CF75B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9F62B47-C010-5A98-09EB-9B23A451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68680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scanBinaryLiteral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'B';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binary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4787</TotalTime>
  <Words>3635</Words>
  <Application>Microsoft Office PowerPoint</Application>
  <PresentationFormat>On-screen Show (4:3)</PresentationFormat>
  <Paragraphs>648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161</cp:revision>
  <cp:lastPrinted>2025-01-27T10:47:27Z</cp:lastPrinted>
  <dcterms:created xsi:type="dcterms:W3CDTF">2005-01-15T15:50:49Z</dcterms:created>
  <dcterms:modified xsi:type="dcterms:W3CDTF">2025-01-27T20:09:04Z</dcterms:modified>
</cp:coreProperties>
</file>