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359" r:id="rId16"/>
    <p:sldId id="360" r:id="rId17"/>
    <p:sldId id="361" r:id="rId18"/>
    <p:sldId id="362" r:id="rId19"/>
    <p:sldId id="355" r:id="rId20"/>
    <p:sldId id="285" r:id="rId21"/>
    <p:sldId id="364"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85" d="100"/>
          <a:sy n="85" d="100"/>
        </p:scale>
        <p:origin x="55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28600" y="1363663"/>
            <a:ext cx="886968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66321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7390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three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12551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each error message to see if it duplicate the previous error message</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4734</TotalTime>
  <Words>2097</Words>
  <Application>Microsoft Office PowerPoint</Application>
  <PresentationFormat>On-screen Show (4:3)</PresentationFormat>
  <Paragraphs>303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181</cp:revision>
  <cp:lastPrinted>2025-02-11T00:02:25Z</cp:lastPrinted>
  <dcterms:created xsi:type="dcterms:W3CDTF">2005-01-12T21:47:45Z</dcterms:created>
  <dcterms:modified xsi:type="dcterms:W3CDTF">2025-02-12T10:00:48Z</dcterms:modified>
</cp:coreProperties>
</file>