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368" r:id="rId12"/>
    <p:sldId id="270" r:id="rId13"/>
    <p:sldId id="277" r:id="rId14"/>
    <p:sldId id="278" r:id="rId15"/>
    <p:sldId id="364" r:id="rId16"/>
    <p:sldId id="348" r:id="rId17"/>
    <p:sldId id="350" r:id="rId18"/>
    <p:sldId id="351" r:id="rId19"/>
    <p:sldId id="352" r:id="rId20"/>
    <p:sldId id="365" r:id="rId21"/>
    <p:sldId id="265" r:id="rId22"/>
    <p:sldId id="263" r:id="rId23"/>
    <p:sldId id="289" r:id="rId24"/>
    <p:sldId id="353" r:id="rId25"/>
    <p:sldId id="354" r:id="rId26"/>
    <p:sldId id="275" r:id="rId27"/>
    <p:sldId id="279" r:id="rId28"/>
    <p:sldId id="271" r:id="rId29"/>
    <p:sldId id="273" r:id="rId30"/>
    <p:sldId id="357" r:id="rId31"/>
    <p:sldId id="272" r:id="rId32"/>
    <p:sldId id="366" r:id="rId33"/>
    <p:sldId id="367" r:id="rId34"/>
    <p:sldId id="274" r:id="rId35"/>
    <p:sldId id="286" r:id="rId36"/>
    <p:sldId id="360" r:id="rId37"/>
    <p:sldId id="287" r:id="rId38"/>
    <p:sldId id="359" r:id="rId39"/>
    <p:sldId id="282" r:id="rId40"/>
    <p:sldId id="284" r:id="rId41"/>
    <p:sldId id="290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6" autoAdjust="0"/>
    <p:restoredTop sz="90929"/>
  </p:normalViewPr>
  <p:slideViewPr>
    <p:cSldViewPr>
      <p:cViewPr>
        <p:scale>
          <a:sx n="80" d="100"/>
          <a:sy n="80" d="100"/>
        </p:scale>
        <p:origin x="374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9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B4F-3F38-BE2D-9DD5-18D5495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Helper Methods in</a:t>
            </a:r>
            <a:br>
              <a:rPr lang="en-US" dirty="0"/>
            </a:br>
            <a:r>
              <a:rPr lang="en-US" dirty="0"/>
              <a:t>Enum Class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701-C42F-B19D-F9B0-F253B2FFC2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4DC0-3CBC-FEAF-9267-2BF8994D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C47D-6DB3-EAA3-E41D-256DA4A85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3920A-7B97-B342-F997-4B89AF107288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1D5EA67-C47B-13CA-A0F1-CE96C9C2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729CCCC-9CF7-08B9-EDC4-FAB90A8E9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0475759-D7B1-D1DF-2411-4DC64248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8581A0A-483B-DA2E-EDC1-581CF75B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9F62B47-C010-5A98-09EB-9B23A451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/>
              <a:t>”, “</a:t>
            </a:r>
            <a:r>
              <a:rPr lang="en-US" sz="2400" dirty="0">
                <a:latin typeface="Consolas" pitchFamily="49" charset="0"/>
              </a:rPr>
              <a:t>&lt;=</a:t>
            </a:r>
            <a:r>
              <a:rPr lang="en-US" sz="2400" dirty="0"/>
              <a:t>”, and “</a:t>
            </a:r>
            <a:r>
              <a:rPr lang="en-US" sz="2400" dirty="0">
                <a:latin typeface="Consolas" pitchFamily="49" charset="0"/>
              </a:rPr>
              <a:t>&lt;&lt;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'&lt;')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Symbol.leftShift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(continued on next page)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Binary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63663"/>
            <a:ext cx="877824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scanBinaryLiteral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'B';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binary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5000</TotalTime>
  <Words>3709</Words>
  <Application>Microsoft Office PowerPoint</Application>
  <PresentationFormat>On-screen Show (4:3)</PresentationFormat>
  <Paragraphs>672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Examples of Helper Methods in Enum Class Symbol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“&lt;”, “&lt;=”, and “&lt;&lt; ” symbols)</vt:lpstr>
      <vt:lpstr>Method nextToken() (continued – returning the token)</vt:lpstr>
      <vt:lpstr>Example: Scanning an Integer Literal</vt:lpstr>
      <vt:lpstr>Example: Scanning an Integer Literal (continued)</vt:lpstr>
      <vt:lpstr>Scanning a Binary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166</cp:revision>
  <cp:lastPrinted>2025-01-29T15:45:03Z</cp:lastPrinted>
  <dcterms:created xsi:type="dcterms:W3CDTF">2005-01-15T15:50:49Z</dcterms:created>
  <dcterms:modified xsi:type="dcterms:W3CDTF">2025-01-30T17:59:27Z</dcterms:modified>
</cp:coreProperties>
</file>