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89" r:id="rId5"/>
    <p:sldId id="265" r:id="rId6"/>
    <p:sldId id="290" r:id="rId7"/>
    <p:sldId id="267" r:id="rId8"/>
    <p:sldId id="264" r:id="rId9"/>
    <p:sldId id="273" r:id="rId10"/>
    <p:sldId id="291" r:id="rId11"/>
    <p:sldId id="259" r:id="rId12"/>
    <p:sldId id="269" r:id="rId13"/>
    <p:sldId id="260" r:id="rId14"/>
    <p:sldId id="278" r:id="rId15"/>
    <p:sldId id="292" r:id="rId16"/>
    <p:sldId id="262" r:id="rId17"/>
    <p:sldId id="263" r:id="rId18"/>
    <p:sldId id="275" r:id="rId19"/>
    <p:sldId id="293" r:id="rId20"/>
    <p:sldId id="279" r:id="rId21"/>
    <p:sldId id="280" r:id="rId22"/>
    <p:sldId id="283" r:id="rId23"/>
    <p:sldId id="285" r:id="rId24"/>
    <p:sldId id="284" r:id="rId25"/>
    <p:sldId id="281" r:id="rId26"/>
    <p:sldId id="282" r:id="rId27"/>
    <p:sldId id="286" r:id="rId28"/>
    <p:sldId id="287" r:id="rId29"/>
    <p:sldId id="288" r:id="rId30"/>
    <p:sldId id="270" r:id="rId31"/>
    <p:sldId id="274"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5" autoAdjust="0"/>
    <p:restoredTop sz="95084" autoAdjust="0"/>
  </p:normalViewPr>
  <p:slideViewPr>
    <p:cSldViewPr>
      <p:cViewPr varScale="1">
        <p:scale>
          <a:sx n="79" d="100"/>
          <a:sy n="79" d="100"/>
        </p:scale>
        <p:origin x="10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93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Strings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Strings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Strings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2742270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t>©</a:t>
            </a:r>
            <a:r>
              <a:rPr lang="en-US" dirty="0" err="1"/>
              <a:t>SoftMoore</a:t>
            </a:r>
            <a:r>
              <a:rPr lang="en-US" dirty="0"/>
              <a:t>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Initializer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StringType</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parseStringTypeConstr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parseIntConstValue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40" name="Group 39">
            <a:extLst>
              <a:ext uri="{FF2B5EF4-FFF2-40B4-BE49-F238E27FC236}">
                <a16:creationId xmlns:a16="http://schemas.microsoft.com/office/drawing/2014/main" id="{E78AA9A0-6283-9E20-D150-04C685E9F3FF}"/>
              </a:ext>
            </a:extLst>
          </p:cNvPr>
          <p:cNvGrpSpPr/>
          <p:nvPr/>
        </p:nvGrpSpPr>
        <p:grpSpPr>
          <a:xfrm>
            <a:off x="768384" y="1943436"/>
            <a:ext cx="7607232" cy="3499365"/>
            <a:chOff x="768384" y="1943436"/>
            <a:chExt cx="7607232" cy="3499365"/>
          </a:xfrm>
        </p:grpSpPr>
        <p:sp>
          <p:nvSpPr>
            <p:cNvPr id="4" name="Text Box 4">
              <a:extLst>
                <a:ext uri="{FF2B5EF4-FFF2-40B4-BE49-F238E27FC236}">
                  <a16:creationId xmlns:a16="http://schemas.microsoft.com/office/drawing/2014/main" id="{7F283D13-A487-E775-A2B7-748FCE94EEA1}"/>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6" name="Rectangle 6">
              <a:extLst>
                <a:ext uri="{FF2B5EF4-FFF2-40B4-BE49-F238E27FC236}">
                  <a16:creationId xmlns:a16="http://schemas.microsoft.com/office/drawing/2014/main" id="{C49927E3-0628-AA74-B4FF-C221511D409D}"/>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8" name="Rectangle 13">
              <a:extLst>
                <a:ext uri="{FF2B5EF4-FFF2-40B4-BE49-F238E27FC236}">
                  <a16:creationId xmlns:a16="http://schemas.microsoft.com/office/drawing/2014/main" id="{87908DD8-AFF3-879B-ABFC-0979D25F3EE8}"/>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9" name="AutoShape 18">
              <a:extLst>
                <a:ext uri="{FF2B5EF4-FFF2-40B4-BE49-F238E27FC236}">
                  <a16:creationId xmlns:a16="http://schemas.microsoft.com/office/drawing/2014/main" id="{2FB2FC9A-44C9-371C-DF97-5A844429ED4A}"/>
                </a:ext>
              </a:extLst>
            </p:cNvPr>
            <p:cNvCxnSpPr>
              <a:cxnSpLocks noChangeShapeType="1"/>
              <a:stCxn id="6" idx="0"/>
              <a:endCxn id="19"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10" name="AutoShape 21">
              <a:extLst>
                <a:ext uri="{FF2B5EF4-FFF2-40B4-BE49-F238E27FC236}">
                  <a16:creationId xmlns:a16="http://schemas.microsoft.com/office/drawing/2014/main" id="{166E2611-ADEE-414B-E9A4-0873FA009429}"/>
                </a:ext>
              </a:extLst>
            </p:cNvPr>
            <p:cNvCxnSpPr>
              <a:cxnSpLocks noChangeShapeType="1"/>
              <a:stCxn id="8" idx="0"/>
              <a:endCxn id="19"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11" name="Text Box 24">
              <a:extLst>
                <a:ext uri="{FF2B5EF4-FFF2-40B4-BE49-F238E27FC236}">
                  <a16:creationId xmlns:a16="http://schemas.microsoft.com/office/drawing/2014/main" id="{62189B8A-61BE-E027-2B39-74D3C02A1901}"/>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2" name="Text Box 9">
              <a:extLst>
                <a:ext uri="{FF2B5EF4-FFF2-40B4-BE49-F238E27FC236}">
                  <a16:creationId xmlns:a16="http://schemas.microsoft.com/office/drawing/2014/main" id="{576137B1-D86A-5E7A-A8DB-A2AD04B6CE46}"/>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3" name="Elbow Connector 31">
              <a:extLst>
                <a:ext uri="{FF2B5EF4-FFF2-40B4-BE49-F238E27FC236}">
                  <a16:creationId xmlns:a16="http://schemas.microsoft.com/office/drawing/2014/main" id="{B39B5558-56DB-6898-3CF0-459876217EE9}"/>
                </a:ext>
              </a:extLst>
            </p:cNvPr>
            <p:cNvCxnSpPr>
              <a:stCxn id="12" idx="0"/>
              <a:endCxn id="20"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4" name="Text Box 9">
              <a:extLst>
                <a:ext uri="{FF2B5EF4-FFF2-40B4-BE49-F238E27FC236}">
                  <a16:creationId xmlns:a16="http://schemas.microsoft.com/office/drawing/2014/main" id="{18E407FC-11BC-AE17-8C67-3AEE6F7FA51C}"/>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5" name="Elbow Connector 35">
              <a:extLst>
                <a:ext uri="{FF2B5EF4-FFF2-40B4-BE49-F238E27FC236}">
                  <a16:creationId xmlns:a16="http://schemas.microsoft.com/office/drawing/2014/main" id="{C1DB3E3F-11FD-92C9-84AD-E1A429D84DA4}"/>
                </a:ext>
              </a:extLst>
            </p:cNvPr>
            <p:cNvCxnSpPr>
              <a:stCxn id="14" idx="0"/>
              <a:endCxn id="21"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6" name="Rectangle 15">
              <a:extLst>
                <a:ext uri="{FF2B5EF4-FFF2-40B4-BE49-F238E27FC236}">
                  <a16:creationId xmlns:a16="http://schemas.microsoft.com/office/drawing/2014/main" id="{0E0FC312-9572-5521-8CB2-1A79C7C0A20E}"/>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7" name="Text Box 24">
              <a:extLst>
                <a:ext uri="{FF2B5EF4-FFF2-40B4-BE49-F238E27FC236}">
                  <a16:creationId xmlns:a16="http://schemas.microsoft.com/office/drawing/2014/main" id="{D95FFF11-7DB4-7D82-3A9E-D339E12FF4E2}"/>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8" name="AutoShape 28">
              <a:extLst>
                <a:ext uri="{FF2B5EF4-FFF2-40B4-BE49-F238E27FC236}">
                  <a16:creationId xmlns:a16="http://schemas.microsoft.com/office/drawing/2014/main" id="{173F62C7-3C14-49ED-F246-01F87406A915}"/>
                </a:ext>
              </a:extLst>
            </p:cNvPr>
            <p:cNvCxnSpPr>
              <a:cxnSpLocks noChangeShapeType="1"/>
              <a:stCxn id="17" idx="0"/>
              <a:endCxn id="23"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9" name="Isosceles Triangle 18">
              <a:extLst>
                <a:ext uri="{FF2B5EF4-FFF2-40B4-BE49-F238E27FC236}">
                  <a16:creationId xmlns:a16="http://schemas.microsoft.com/office/drawing/2014/main" id="{9A46E06A-724A-7AE1-BB44-9CD6746FF944}"/>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A56407C6-1868-DA2B-1192-018414D9B726}"/>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Isosceles Triangle 20">
              <a:extLst>
                <a:ext uri="{FF2B5EF4-FFF2-40B4-BE49-F238E27FC236}">
                  <a16:creationId xmlns:a16="http://schemas.microsoft.com/office/drawing/2014/main" id="{D90CF261-72E8-7600-66F6-F6C883E9FA89}"/>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Isosceles Triangle 21">
              <a:extLst>
                <a:ext uri="{FF2B5EF4-FFF2-40B4-BE49-F238E27FC236}">
                  <a16:creationId xmlns:a16="http://schemas.microsoft.com/office/drawing/2014/main" id="{79E4D4C3-E771-1DA1-6601-4E439B40A7AC}"/>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Isosceles Triangle 22">
              <a:extLst>
                <a:ext uri="{FF2B5EF4-FFF2-40B4-BE49-F238E27FC236}">
                  <a16:creationId xmlns:a16="http://schemas.microsoft.com/office/drawing/2014/main" id="{107F1FD0-7B12-8BE1-6075-883F70DE77A6}"/>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4" name="Text Box 10">
              <a:extLst>
                <a:ext uri="{FF2B5EF4-FFF2-40B4-BE49-F238E27FC236}">
                  <a16:creationId xmlns:a16="http://schemas.microsoft.com/office/drawing/2014/main" id="{E47AB215-3B94-60C2-243E-752496361463}"/>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5" name="Text Box 24">
              <a:extLst>
                <a:ext uri="{FF2B5EF4-FFF2-40B4-BE49-F238E27FC236}">
                  <a16:creationId xmlns:a16="http://schemas.microsoft.com/office/drawing/2014/main" id="{32A95426-153E-414E-476D-1F54C511FCF1}"/>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6" name="Connector: Elbow 25">
              <a:extLst>
                <a:ext uri="{FF2B5EF4-FFF2-40B4-BE49-F238E27FC236}">
                  <a16:creationId xmlns:a16="http://schemas.microsoft.com/office/drawing/2014/main" id="{4900BA59-09BA-71F9-EC35-989DBC36EC52}"/>
                </a:ext>
              </a:extLst>
            </p:cNvPr>
            <p:cNvCxnSpPr>
              <a:stCxn id="22" idx="3"/>
              <a:endCxn id="11"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8" name="Connector: Elbow 27">
              <a:extLst>
                <a:ext uri="{FF2B5EF4-FFF2-40B4-BE49-F238E27FC236}">
                  <a16:creationId xmlns:a16="http://schemas.microsoft.com/office/drawing/2014/main" id="{7B490975-71EF-805A-A53F-A8794CC67D77}"/>
                </a:ext>
              </a:extLst>
            </p:cNvPr>
            <p:cNvCxnSpPr>
              <a:cxnSpLocks/>
              <a:stCxn id="22" idx="3"/>
              <a:endCxn id="25"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30" name="Isosceles Triangle 29">
              <a:extLst>
                <a:ext uri="{FF2B5EF4-FFF2-40B4-BE49-F238E27FC236}">
                  <a16:creationId xmlns:a16="http://schemas.microsoft.com/office/drawing/2014/main" id="{C42C262B-C935-B7E9-6B17-E940DF255D90}"/>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32" name="Connector: Elbow 31">
              <a:extLst>
                <a:ext uri="{FF2B5EF4-FFF2-40B4-BE49-F238E27FC236}">
                  <a16:creationId xmlns:a16="http://schemas.microsoft.com/office/drawing/2014/main" id="{26CF7C60-42CF-C36B-5D12-312384AD3CB0}"/>
                </a:ext>
              </a:extLst>
            </p:cNvPr>
            <p:cNvCxnSpPr>
              <a:cxnSpLocks/>
              <a:stCxn id="30" idx="3"/>
              <a:endCxn id="29"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 Box 9">
              <a:extLst>
                <a:ext uri="{FF2B5EF4-FFF2-40B4-BE49-F238E27FC236}">
                  <a16:creationId xmlns:a16="http://schemas.microsoft.com/office/drawing/2014/main" id="{73D4573F-1698-0D7B-1AA5-102239368224}"/>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6" name="Elbow Connector 35">
              <a:extLst>
                <a:ext uri="{FF2B5EF4-FFF2-40B4-BE49-F238E27FC236}">
                  <a16:creationId xmlns:a16="http://schemas.microsoft.com/office/drawing/2014/main" id="{2D64EE6C-4E26-74BB-5A51-626F3AC72AFE}"/>
                </a:ext>
              </a:extLst>
            </p:cNvPr>
            <p:cNvCxnSpPr>
              <a:cxnSpLocks/>
              <a:stCxn id="33" idx="0"/>
              <a:endCxn id="21"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 name="Text Box 24">
              <a:extLst>
                <a:ext uri="{FF2B5EF4-FFF2-40B4-BE49-F238E27FC236}">
                  <a16:creationId xmlns:a16="http://schemas.microsoft.com/office/drawing/2014/main" id="{8AC34DE9-729D-450C-2637-B0060892E85D}"/>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7" name="Connector: Elbow 6">
              <a:extLst>
                <a:ext uri="{FF2B5EF4-FFF2-40B4-BE49-F238E27FC236}">
                  <a16:creationId xmlns:a16="http://schemas.microsoft.com/office/drawing/2014/main" id="{5AB1908E-AD2F-74BF-9679-B7139F6BB5D9}"/>
                </a:ext>
              </a:extLst>
            </p:cNvPr>
            <p:cNvCxnSpPr>
              <a:stCxn id="3" idx="0"/>
              <a:endCxn id="22"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29" name="Diamond 28">
              <a:extLst>
                <a:ext uri="{FF2B5EF4-FFF2-40B4-BE49-F238E27FC236}">
                  <a16:creationId xmlns:a16="http://schemas.microsoft.com/office/drawing/2014/main" id="{92EDED17-6B8E-21FC-FC1A-E1212B11A8F9}"/>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Diamond 33">
              <a:extLst>
                <a:ext uri="{FF2B5EF4-FFF2-40B4-BE49-F238E27FC236}">
                  <a16:creationId xmlns:a16="http://schemas.microsoft.com/office/drawing/2014/main" id="{0B777CAC-9626-49DB-0E26-3195E6834B9A}"/>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37" name="Connector: Elbow 36">
              <a:extLst>
                <a:ext uri="{FF2B5EF4-FFF2-40B4-BE49-F238E27FC236}">
                  <a16:creationId xmlns:a16="http://schemas.microsoft.com/office/drawing/2014/main" id="{0A632F34-6483-FD69-51EE-82998542646B}"/>
                </a:ext>
              </a:extLst>
            </p:cNvPr>
            <p:cNvCxnSpPr>
              <a:cxnSpLocks/>
              <a:stCxn id="30" idx="3"/>
              <a:endCxn id="34"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124200"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918853"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010293"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dirty="0">
                <a:latin typeface="Consolas" pitchFamily="49" charset="0"/>
                <a:cs typeface="Consolas" pitchFamily="49" charset="0"/>
              </a:rPr>
              <a:t>type Name =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these problems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
        <p:nvSpPr>
          <p:cNvPr id="6" name="Right Brace 5">
            <a:extLst>
              <a:ext uri="{FF2B5EF4-FFF2-40B4-BE49-F238E27FC236}">
                <a16:creationId xmlns:a16="http://schemas.microsoft.com/office/drawing/2014/main" id="{A66237F6-F093-4C4B-E718-562DA69AE608}"/>
              </a:ext>
            </a:extLst>
          </p:cNvPr>
          <p:cNvSpPr/>
          <p:nvPr/>
        </p:nvSpPr>
        <p:spPr bwMode="auto">
          <a:xfrm>
            <a:off x="4693920" y="5001640"/>
            <a:ext cx="18288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C5F882C9-55FE-B9AA-D9B8-8890543F5635}"/>
              </a:ext>
            </a:extLst>
          </p:cNvPr>
          <p:cNvSpPr txBox="1"/>
          <p:nvPr/>
        </p:nvSpPr>
        <p:spPr>
          <a:xfrm>
            <a:off x="4953000" y="5167345"/>
            <a:ext cx="2693365" cy="400110"/>
          </a:xfrm>
          <a:prstGeom prst="rect">
            <a:avLst/>
          </a:prstGeom>
          <a:noFill/>
        </p:spPr>
        <p:txBody>
          <a:bodyPr wrap="none" rtlCol="0">
            <a:spAutoFit/>
          </a:bodyPr>
          <a:lstStyle/>
          <a:p>
            <a:r>
              <a:rPr lang="en-US" sz="2000" dirty="0"/>
              <a:t>no padding necessary</a:t>
            </a:r>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emit("ALLOC " +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string)</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string types.</a:t>
            </a:r>
          </a:p>
          <a:p>
            <a:r>
              <a:rPr lang="en-US" sz="2300" dirty="0"/>
              <a:t>String objects in CPRL are considered to have the same type only if they are declared using the same type name or if they are declared with identical string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3696</TotalTime>
  <Words>2716</Words>
  <Application>Microsoft Office PowerPoint</Application>
  <PresentationFormat>On-screen Show (4:3)</PresentationFormat>
  <Paragraphs>399</Paragraphs>
  <Slides>32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236</cp:revision>
  <cp:lastPrinted>2025-04-10T11:45:44Z</cp:lastPrinted>
  <dcterms:created xsi:type="dcterms:W3CDTF">2005-01-12T21:47:45Z</dcterms:created>
  <dcterms:modified xsi:type="dcterms:W3CDTF">2025-04-11T19:15:18Z</dcterms:modified>
</cp:coreProperties>
</file>