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18" r:id="rId4"/>
    <p:sldId id="327" r:id="rId5"/>
    <p:sldId id="257" r:id="rId6"/>
    <p:sldId id="328" r:id="rId7"/>
    <p:sldId id="335"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9"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336" r:id="rId47"/>
    <p:sldId id="337" r:id="rId48"/>
    <p:sldId id="286" r:id="rId49"/>
    <p:sldId id="287" r:id="rId50"/>
    <p:sldId id="320" r:id="rId51"/>
    <p:sldId id="289" r:id="rId52"/>
    <p:sldId id="340" r:id="rId53"/>
    <p:sldId id="341" r:id="rId54"/>
    <p:sldId id="303" r:id="rId55"/>
    <p:sldId id="301" r:id="rId56"/>
    <p:sldId id="302" r:id="rId57"/>
    <p:sldId id="306"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33" autoAdjust="0"/>
    <p:restoredTop sz="97055" autoAdjust="0"/>
  </p:normalViewPr>
  <p:slideViewPr>
    <p:cSldViewPr>
      <p:cViewPr varScale="1">
        <p:scale>
          <a:sx n="85" d="100"/>
          <a:sy n="85" d="100"/>
        </p:scale>
        <p:origin x="211"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700" dirty="0">
                <a:latin typeface="Consolas" panose="020B0609020204030204" pitchFamily="49" charset="0"/>
              </a:rPr>
              <a:t>@Override</a:t>
            </a:r>
          </a:p>
          <a:p>
            <a:pPr marL="457200" lvl="1" indent="0">
              <a:spcBef>
                <a:spcPts val="100"/>
              </a:spcBef>
              <a:buNone/>
            </a:pPr>
            <a:r>
              <a:rPr lang="en-US" sz="1700" dirty="0">
                <a:latin typeface="Consolas" panose="020B0609020204030204" pitchFamily="49" charset="0"/>
              </a:rPr>
              <a:t>public void emitBranch(</a:t>
            </a:r>
            <a:r>
              <a:rPr lang="en-US" sz="1700" dirty="0" err="1">
                <a:latin typeface="Consolas" panose="020B0609020204030204" pitchFamily="49" charset="0"/>
              </a:rPr>
              <a:t>boolean</a:t>
            </a:r>
            <a:r>
              <a:rPr lang="en-US" sz="1700" dirty="0">
                <a:latin typeface="Consolas" panose="020B0609020204030204" pitchFamily="49" charset="0"/>
              </a:rPr>
              <a:t> condition, String label)</a:t>
            </a:r>
          </a:p>
          <a:p>
            <a:pPr marL="457200" lvl="1" indent="0">
              <a:spcBef>
                <a:spcPts val="100"/>
              </a:spcBef>
              <a:buNone/>
            </a:pPr>
            <a:r>
              <a:rPr lang="en-US" sz="1700" dirty="0">
                <a:latin typeface="Consolas" panose="020B0609020204030204" pitchFamily="49" charset="0"/>
              </a:rPr>
              <a:t>    throws </a:t>
            </a:r>
            <a:r>
              <a:rPr lang="en-US" sz="1700" dirty="0" err="1">
                <a:latin typeface="Consolas" panose="020B0609020204030204" pitchFamily="49" charset="0"/>
              </a:rPr>
              <a:t>CodeGenException</a:t>
            </a:r>
            <a:endParaRPr lang="en-US" sz="1700" dirty="0">
              <a:latin typeface="Consolas" panose="020B0609020204030204" pitchFamily="49" charset="0"/>
            </a:endParaRP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emitOperands();</a:t>
            </a:r>
          </a:p>
          <a:p>
            <a:pPr marL="457200" lvl="1" indent="0">
              <a:spcBef>
                <a:spcPts val="100"/>
              </a:spcBef>
              <a:buNone/>
            </a:pPr>
            <a:r>
              <a:rPr lang="en-US" sz="1700" dirty="0">
                <a:latin typeface="Consolas" panose="020B0609020204030204" pitchFamily="49" charset="0"/>
              </a:rPr>
              <a:t>    switch (operator().symbol())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case equals   -&gt; emit(condition ? "BE "  + label</a:t>
            </a:r>
          </a:p>
          <a:p>
            <a:pPr marL="457200" lvl="1" indent="0">
              <a:spcBef>
                <a:spcPts val="100"/>
              </a:spcBef>
              <a:buNone/>
            </a:pPr>
            <a:r>
              <a:rPr lang="en-US" sz="1700" dirty="0">
                <a:latin typeface="Consolas" panose="020B0609020204030204" pitchFamily="49" charset="0"/>
              </a:rPr>
              <a:t>                                        : "BNE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notEqual</a:t>
            </a:r>
            <a:r>
              <a:rPr lang="en-US" sz="1700" dirty="0">
                <a:latin typeface="Consolas" panose="020B0609020204030204" pitchFamily="49" charset="0"/>
              </a:rPr>
              <a:t> -&gt; emit(condition ? "BNE " + label</a:t>
            </a:r>
          </a:p>
          <a:p>
            <a:pPr marL="457200" lvl="1" indent="0">
              <a:spcBef>
                <a:spcPts val="100"/>
              </a:spcBef>
              <a:buNone/>
            </a:pPr>
            <a:r>
              <a:rPr lang="en-US" sz="1700" dirty="0">
                <a:latin typeface="Consolas" panose="020B0609020204030204" pitchFamily="49" charset="0"/>
              </a:rPr>
              <a:t>                                        : "BE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lessThan</a:t>
            </a:r>
            <a:r>
              <a:rPr lang="en-US" sz="1700" dirty="0">
                <a:latin typeface="Consolas" panose="020B0609020204030204" pitchFamily="49" charset="0"/>
              </a:rPr>
              <a:t> -&gt; emit(condition ? "BL "  + label</a:t>
            </a:r>
          </a:p>
          <a:p>
            <a:pPr marL="457200" lvl="1" indent="0">
              <a:spcBef>
                <a:spcPts val="100"/>
              </a:spcBef>
              <a:buNone/>
            </a:pPr>
            <a:r>
              <a:rPr lang="en-US" sz="1700" dirty="0">
                <a:latin typeface="Consolas" panose="020B0609020204030204" pitchFamily="49" charset="0"/>
              </a:rPr>
              <a:t>                                        : "BGE " + label);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default -&gt; throw new </a:t>
            </a:r>
            <a:r>
              <a:rPr lang="en-US" sz="1700" dirty="0" err="1">
                <a:latin typeface="Consolas" panose="020B0609020204030204" pitchFamily="49" charset="0"/>
              </a:rPr>
              <a:t>CodeGenException</a:t>
            </a:r>
            <a:r>
              <a:rPr lang="en-US" sz="1700" dirty="0">
                <a:latin typeface="Consolas" panose="020B0609020204030204" pitchFamily="49" charset="0"/>
              </a:rPr>
              <a:t>(..);</a:t>
            </a:r>
          </a:p>
          <a:p>
            <a:pPr marL="457200" lvl="1" indent="0">
              <a:spcBef>
                <a:spcPts val="100"/>
              </a:spcBef>
              <a:buNone/>
            </a:pPr>
            <a:r>
              <a:rPr lang="en-US" sz="1700" dirty="0">
                <a:latin typeface="Consolas" panose="020B0609020204030204" pitchFamily="49" charset="0"/>
              </a:rPr>
              <a:t>      } </a:t>
            </a:r>
          </a:p>
          <a:p>
            <a:pPr marL="457200" lvl="1" indent="0">
              <a:spcBef>
                <a:spcPts val="100"/>
              </a:spcBef>
              <a:buNone/>
            </a:pPr>
            <a:r>
              <a:rPr lang="en-US" sz="17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(int </a:t>
            </a:r>
            <a:r>
              <a:rPr lang="en-US" sz="1800" dirty="0" err="1">
                <a:latin typeface="Consolas" panose="020B0609020204030204" pitchFamily="49" charset="0"/>
              </a:rPr>
              <a:t>numBytes</a:t>
            </a:r>
            <a:r>
              <a:rPr lang="en-US" sz="1800" dirty="0">
                <a:latin typeface="Consolas" panose="020B0609020204030204" pitchFamily="49" charset="0"/>
              </a:rPr>
              <a: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rPr>
              <a:t>i</a:t>
            </a:r>
            <a:r>
              <a:rPr lang="en-US" dirty="0" err="1">
                <a:latin typeface="Consolas" pitchFamily="49" charset="0"/>
                <a:cs typeface="Consolas" pitchFamily="49" charset="0"/>
              </a:rPr>
              <a:t>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if (type()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().emit();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().emit();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switch (operator().symbol())</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case plus       -&gt; emit("ADD");</a:t>
            </a:r>
          </a:p>
          <a:p>
            <a:pPr marL="274320" indent="0">
              <a:spcBef>
                <a:spcPts val="100"/>
              </a:spcBef>
              <a:buFontTx/>
              <a:buNone/>
            </a:pPr>
            <a:r>
              <a:rPr lang="en-US" sz="1800" dirty="0">
                <a:latin typeface="Consolas" pitchFamily="49" charset="0"/>
                <a:cs typeface="Consolas" pitchFamily="49" charset="0"/>
              </a:rPr>
              <a:t>        case minus      -&gt; emit("SUB");</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default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a:t>
            </a:r>
          </a:p>
          <a:p>
            <a:pPr marL="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 +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constValue.type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a:p>
            <a:pPr marL="0" lvl="1"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void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(int </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start</a:t>
            </a:r>
          </a:p>
          <a:p>
            <a:pPr lvl="1">
              <a:buFontTx/>
              <a:buNone/>
            </a:pPr>
            <a:r>
              <a:rPr lang="en-US" sz="1800" dirty="0">
                <a:latin typeface="Consolas" pitchFamily="49" charset="0"/>
                <a:cs typeface="Consolas" pitchFamily="49" charset="0"/>
              </a:rPr>
              <a:t>private String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end</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7004</TotalTime>
  <Words>4882</Words>
  <Application>Microsoft Office PowerPoint</Application>
  <PresentationFormat>On-screen Show (4:3)</PresentationFormat>
  <Paragraphs>767</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313</cp:revision>
  <cp:lastPrinted>2025-03-06T15:43:57Z</cp:lastPrinted>
  <dcterms:created xsi:type="dcterms:W3CDTF">2005-01-12T21:47:45Z</dcterms:created>
  <dcterms:modified xsi:type="dcterms:W3CDTF">2025-03-17T14:13:27Z</dcterms:modified>
</cp:coreProperties>
</file>