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27" r:id="rId24"/>
    <p:sldId id="317" r:id="rId25"/>
    <p:sldId id="319" r:id="rId26"/>
    <p:sldId id="313" r:id="rId27"/>
    <p:sldId id="300" r:id="rId28"/>
    <p:sldId id="301" r:id="rId29"/>
    <p:sldId id="302" r:id="rId30"/>
    <p:sldId id="305" r:id="rId31"/>
    <p:sldId id="324" r:id="rId32"/>
    <p:sldId id="325" r:id="rId33"/>
    <p:sldId id="280" r:id="rId34"/>
    <p:sldId id="283" r:id="rId35"/>
    <p:sldId id="320" r:id="rId36"/>
    <p:sldId id="279" r:id="rId37"/>
    <p:sldId id="326" r:id="rId38"/>
    <p:sldId id="299" r:id="rId39"/>
    <p:sldId id="321"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3" autoAdjust="0"/>
    <p:restoredTop sz="97055" autoAdjust="0"/>
  </p:normalViewPr>
  <p:slideViewPr>
    <p:cSldViewPr>
      <p:cViewPr varScale="1">
        <p:scale>
          <a:sx n="88" d="100"/>
          <a:sy n="88" d="100"/>
        </p:scale>
        <p:origin x="365"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 files (a.k.a.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3000"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24489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a:t>Testing/</a:t>
            </a:r>
            <a:r>
              <a:rPr lang="en-US" dirty="0"/>
              <a:t>r</a:t>
            </a:r>
            <a:r>
              <a:rPr lang="en-US"/>
              <a:t>everse-engineering </a:t>
            </a:r>
            <a:r>
              <a:rPr lang="en-US" dirty="0"/>
              <a:t>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3762</TotalTime>
  <Words>2535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200</cp:revision>
  <cp:lastPrinted>2020-08-14T10:01:23Z</cp:lastPrinted>
  <dcterms:created xsi:type="dcterms:W3CDTF">2005-01-12T21:47:45Z</dcterms:created>
  <dcterms:modified xsi:type="dcterms:W3CDTF">2025-01-08T10:28:30Z</dcterms:modified>
</cp:coreProperties>
</file>