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1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5" autoAdjust="0"/>
    <p:restoredTop sz="90929"/>
  </p:normalViewPr>
  <p:slideViewPr>
    <p:cSldViewPr>
      <p:cViewPr varScale="1">
        <p:scale>
          <a:sx n="86" d="100"/>
          <a:sy n="86" d="100"/>
        </p:scale>
        <p:origin x="72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operator 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9C54D-6AAC-FC4A-74FE-5A4DFEA2FA68}"/>
              </a:ext>
            </a:extLst>
          </p:cNvPr>
          <p:cNvGrpSpPr/>
          <p:nvPr/>
        </p:nvGrpSpPr>
        <p:grpSpPr>
          <a:xfrm>
            <a:off x="342900" y="5722407"/>
            <a:ext cx="8458200" cy="339725"/>
            <a:chOff x="304800" y="5334000"/>
            <a:chExt cx="845820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EFFB722-7A4F-81DE-9B81-06CD8CB2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43097EC0-9CA3-F1D8-FF0C-EB9E372D1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D793D5E5-1412-B0E9-7435-340961CF4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07C45523-D8C8-52A6-42C7-7D430D340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E9B887E9-770D-7BD5-B133-39D12491F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scanBuffer.clear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</a:t>
            </a:r>
            <a:r>
              <a:rPr lang="en-US"/>
              <a:t>use Kotlin’s </a:t>
            </a:r>
            <a:r>
              <a:rPr lang="en-US" dirty="0"/>
              <a:t>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4537</TotalTime>
  <Words>3341</Words>
  <Application>Microsoft Office PowerPoint</Application>
  <PresentationFormat>On-screen Show (4:3)</PresentationFormat>
  <Paragraphs>587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156</cp:revision>
  <cp:lastPrinted>2020-04-05T13:10:11Z</cp:lastPrinted>
  <dcterms:created xsi:type="dcterms:W3CDTF">2005-01-15T15:50:49Z</dcterms:created>
  <dcterms:modified xsi:type="dcterms:W3CDTF">2024-07-29T15:04:04Z</dcterms:modified>
</cp:coreProperties>
</file>