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266" r:id="rId6"/>
    <p:sldId id="306" r:id="rId7"/>
    <p:sldId id="308" r:id="rId8"/>
    <p:sldId id="261" r:id="rId9"/>
    <p:sldId id="307" r:id="rId10"/>
    <p:sldId id="262" r:id="rId11"/>
    <p:sldId id="321" r:id="rId12"/>
    <p:sldId id="263" r:id="rId13"/>
    <p:sldId id="264" r:id="rId14"/>
    <p:sldId id="309" r:id="rId15"/>
    <p:sldId id="315" r:id="rId16"/>
    <p:sldId id="310" r:id="rId17"/>
    <p:sldId id="311" r:id="rId18"/>
    <p:sldId id="265" r:id="rId19"/>
    <p:sldId id="272" r:id="rId20"/>
    <p:sldId id="273" r:id="rId21"/>
    <p:sldId id="274" r:id="rId22"/>
    <p:sldId id="275" r:id="rId23"/>
    <p:sldId id="276" r:id="rId24"/>
    <p:sldId id="277" r:id="rId25"/>
    <p:sldId id="278" r:id="rId26"/>
    <p:sldId id="313" r:id="rId27"/>
    <p:sldId id="300" r:id="rId28"/>
    <p:sldId id="316" r:id="rId29"/>
    <p:sldId id="317" r:id="rId30"/>
    <p:sldId id="305" r:id="rId31"/>
    <p:sldId id="304" r:id="rId32"/>
    <p:sldId id="280" r:id="rId33"/>
    <p:sldId id="283" r:id="rId34"/>
    <p:sldId id="318" r:id="rId35"/>
    <p:sldId id="279" r:id="rId36"/>
    <p:sldId id="314"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71" d="100"/>
          <a:sy n="71" d="100"/>
        </p:scale>
        <p:origin x="917" y="6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3678</TotalTime>
  <Words>2378</Words>
  <Application>Microsoft Office PowerPoint</Application>
  <PresentationFormat>On-screen Show (4:3)</PresentationFormat>
  <Paragraphs>583</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190</cp:revision>
  <cp:lastPrinted>2022-07-10T19:01:54Z</cp:lastPrinted>
  <dcterms:created xsi:type="dcterms:W3CDTF">2005-01-12T21:47:45Z</dcterms:created>
  <dcterms:modified xsi:type="dcterms:W3CDTF">2023-11-30T11:44:38Z</dcterms:modified>
</cp:coreProperties>
</file>