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12" r:id="rId17"/>
    <p:sldId id="293" r:id="rId18"/>
    <p:sldId id="294" r:id="rId19"/>
    <p:sldId id="411" r:id="rId20"/>
    <p:sldId id="296" r:id="rId21"/>
    <p:sldId id="37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7017" autoAdjust="0"/>
  </p:normalViewPr>
  <p:slideViewPr>
    <p:cSldViewPr>
      <p:cViewPr varScale="1">
        <p:scale>
          <a:sx n="79" d="100"/>
          <a:sy n="79" d="100"/>
        </p:scale>
        <p:origin x="54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331912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a:t>
            </a:r>
            <a:r>
              <a:rPr lang="en-US" sz="1800">
                <a:latin typeface="Consolas" pitchFamily="49" charset="0"/>
                <a:cs typeface="Consolas" pitchFamily="49" charset="0"/>
              </a:rPr>
              <a:t>writeRW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a:t>ignore its </a:t>
            </a:r>
            <a:r>
              <a:rPr lang="en-US" dirty="0"/>
              <a:t>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a:t>
            </a:r>
            <a:r>
              <a:rPr lang="en-US"/>
              <a:t>identifier is</a:t>
            </a:r>
            <a:br>
              <a:rPr lang="en-US"/>
            </a:br>
            <a:r>
              <a:rPr lang="en-US"/>
              <a:t>“</a:t>
            </a:r>
            <a:r>
              <a:rPr lang="en-US">
                <a:latin typeface="Consolas" panose="020B0609020204030204" pitchFamily="49" charset="0"/>
              </a:rPr>
              <a:t>[</a:t>
            </a:r>
            <a:r>
              <a:rPr lang="en-US"/>
              <a:t>”, </a:t>
            </a:r>
            <a:r>
              <a:rPr lang="en-US" dirty="0"/>
              <a:t>“</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a:latin typeface="Consolas" pitchFamily="49" charset="0"/>
                <a:cs typeface="Consolas" pitchFamily="49" charset="0"/>
              </a:rPr>
              <a:t>,    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a:t>
            </a:r>
            <a:r>
              <a:rPr lang="en-US" sz="1800" b="1">
                <a:latin typeface="Consolas" panose="020B0609020204030204" pitchFamily="49" charset="0"/>
              </a:rPr>
              <a:t>2).symbol </a:t>
            </a:r>
            <a:r>
              <a:rPr lang="en-US" sz="1800" b="1" dirty="0">
                <a:latin typeface="Consolas" panose="020B0609020204030204" pitchFamily="49" charset="0"/>
              </a:rPr>
              <a:t>==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7910</TotalTime>
  <Words>6608</Words>
  <Application>Microsoft Office PowerPoint</Application>
  <PresentationFormat>On-screen Show (4:3)</PresentationFormat>
  <Paragraphs>1004</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355</cp:revision>
  <cp:lastPrinted>2020-02-14T16:03:22Z</cp:lastPrinted>
  <dcterms:created xsi:type="dcterms:W3CDTF">2005-01-12T21:47:45Z</dcterms:created>
  <dcterms:modified xsi:type="dcterms:W3CDTF">2025-02-04T12:09:00Z</dcterms:modified>
</cp:coreProperties>
</file>