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277" r:id="rId24"/>
    <p:sldId id="278" r:id="rId25"/>
    <p:sldId id="313" r:id="rId26"/>
    <p:sldId id="300" r:id="rId27"/>
    <p:sldId id="316" r:id="rId28"/>
    <p:sldId id="317" r:id="rId29"/>
    <p:sldId id="305" r:id="rId30"/>
    <p:sldId id="322" r:id="rId31"/>
    <p:sldId id="280" r:id="rId32"/>
    <p:sldId id="283" r:id="rId33"/>
    <p:sldId id="318" r:id="rId34"/>
    <p:sldId id="279" r:id="rId35"/>
    <p:sldId id="314" r:id="rId36"/>
    <p:sldId id="319" r:id="rId37"/>
    <p:sldId id="320" r:id="rId3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71" d="100"/>
          <a:sy n="71" d="100"/>
        </p:scale>
        <p:origin x="917"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31</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32</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33</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34</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36</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37</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5" name="Group 4">
            <a:extLst>
              <a:ext uri="{FF2B5EF4-FFF2-40B4-BE49-F238E27FC236}">
                <a16:creationId xmlns:a16="http://schemas.microsoft.com/office/drawing/2014/main" id="{07264B80-FD5F-5540-93D7-B398B61B6141}"/>
              </a:ext>
            </a:extLst>
          </p:cNvPr>
          <p:cNvGrpSpPr/>
          <p:nvPr/>
        </p:nvGrpSpPr>
        <p:grpSpPr>
          <a:xfrm>
            <a:off x="924086" y="3657600"/>
            <a:ext cx="7295828" cy="2490188"/>
            <a:chOff x="1371468" y="3715138"/>
            <a:chExt cx="7295828" cy="2490188"/>
          </a:xfrm>
        </p:grpSpPr>
        <p:grpSp>
          <p:nvGrpSpPr>
            <p:cNvPr id="33798" name="Group 4"/>
            <p:cNvGrpSpPr>
              <a:grpSpLocks/>
            </p:cNvGrpSpPr>
            <p:nvPr/>
          </p:nvGrpSpPr>
          <p:grpSpPr bwMode="auto">
            <a:xfrm>
              <a:off x="2326950" y="3715138"/>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3799" name="Group 16"/>
            <p:cNvGrpSpPr>
              <a:grpSpLocks/>
            </p:cNvGrpSpPr>
            <p:nvPr/>
          </p:nvGrpSpPr>
          <p:grpSpPr bwMode="auto">
            <a:xfrm>
              <a:off x="3514400" y="4080263"/>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701850" y="3715138"/>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68" y="4783526"/>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33802" name="Text Box 42"/>
            <p:cNvSpPr txBox="1">
              <a:spLocks noChangeArrowheads="1"/>
            </p:cNvSpPr>
            <p:nvPr/>
          </p:nvSpPr>
          <p:spPr bwMode="auto">
            <a:xfrm>
              <a:off x="5587222" y="4705738"/>
              <a:ext cx="3080074" cy="1477970"/>
            </a:xfrm>
            <a:prstGeom prst="rect">
              <a:avLst/>
            </a:prstGeom>
            <a:noFill/>
            <a:ln w="9525">
              <a:noFill/>
              <a:miter lim="800000"/>
              <a:headEnd/>
              <a:tailEnd/>
            </a:ln>
          </p:spPr>
          <p:txBody>
            <a:bodyPr wrap="none" lIns="92075" tIns="46038" rIns="92075" bIns="46038">
              <a:spAutoFit/>
            </a:bodyPr>
            <a:lstStyle/>
            <a:p>
              <a:pPr algn="l"/>
              <a:r>
                <a:rPr lang="en-US" sz="1800" dirty="0"/>
                <a:t>This version generates</a:t>
              </a:r>
            </a:p>
            <a:p>
              <a:pPr algn="l"/>
              <a:r>
                <a:rPr lang="en-US" sz="1800" dirty="0"/>
                <a:t>more efficient code than</a:t>
              </a:r>
            </a:p>
            <a:p>
              <a:pPr algn="l"/>
              <a:r>
                <a:rPr lang="en-US" sz="1800" dirty="0"/>
                <a:t>this version.  Use it to</a:t>
              </a:r>
            </a:p>
            <a:p>
              <a:pPr algn="l"/>
              <a:r>
                <a:rPr lang="en-US" sz="1800" dirty="0"/>
                <a:t>recompile the C++ version</a:t>
              </a:r>
            </a:p>
            <a:p>
              <a:pPr algn="l"/>
              <a:r>
                <a:rPr lang="en-US" sz="1800" dirty="0"/>
                <a:t>for a more efficient compiler.</a:t>
              </a:r>
            </a:p>
          </p:txBody>
        </p:sp>
        <p:sp>
          <p:nvSpPr>
            <p:cNvPr id="33804" name="AutoShape 44"/>
            <p:cNvSpPr>
              <a:spLocks noChangeArrowheads="1"/>
            </p:cNvSpPr>
            <p:nvPr/>
          </p:nvSpPr>
          <p:spPr bwMode="auto">
            <a:xfrm>
              <a:off x="3012750" y="435648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374950" y="4356488"/>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554757" y="4279495"/>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 idx="1"/>
              <a:endCxn id="33805" idx="2"/>
            </p:cNvCxnSpPr>
            <p:nvPr/>
          </p:nvCxnSpPr>
          <p:spPr bwMode="auto">
            <a:xfrm rot="10800000">
              <a:off x="5420988" y="4448564"/>
              <a:ext cx="187332" cy="456923"/>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638708" y="489933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617610" y="5467738"/>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702758" y="4623040"/>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76441" y="5558353"/>
              <a:ext cx="1904367" cy="646973"/>
            </a:xfrm>
            <a:prstGeom prst="rect">
              <a:avLst/>
            </a:prstGeom>
            <a:noFill/>
            <a:ln w="9525">
              <a:noFill/>
              <a:miter lim="800000"/>
              <a:headEnd/>
              <a:tailEnd/>
            </a:ln>
          </p:spPr>
          <p:txBody>
            <a:bodyPr wrap="none" lIns="92075" tIns="46038" rIns="92075" bIns="46038">
              <a:spAutoFit/>
            </a:bodyPr>
            <a:lstStyle/>
            <a:p>
              <a:r>
                <a:rPr lang="en-US" sz="1800" dirty="0"/>
                <a:t>Compile it using</a:t>
              </a:r>
            </a:p>
            <a:p>
              <a:r>
                <a:rPr lang="en-US" sz="1800" dirty="0"/>
                <a:t>existing compiler</a:t>
              </a:r>
            </a:p>
          </p:txBody>
        </p:sp>
        <p:cxnSp>
          <p:nvCxnSpPr>
            <p:cNvPr id="62" name="AutoShape 47"/>
            <p:cNvCxnSpPr>
              <a:cxnSpLocks noChangeShapeType="1"/>
              <a:stCxn id="61" idx="3"/>
              <a:endCxn id="63" idx="2"/>
            </p:cNvCxnSpPr>
            <p:nvPr/>
          </p:nvCxnSpPr>
          <p:spPr bwMode="auto">
            <a:xfrm flipV="1">
              <a:off x="3580808" y="5544424"/>
              <a:ext cx="664976" cy="337416"/>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610683" y="457700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788584" y="481290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3" name="Diamond 2">
              <a:extLst>
                <a:ext uri="{FF2B5EF4-FFF2-40B4-BE49-F238E27FC236}">
                  <a16:creationId xmlns:a16="http://schemas.microsoft.com/office/drawing/2014/main" id="{F4A621D2-73FC-9B45-1311-B6708BB1332F}"/>
                </a:ext>
              </a:extLst>
            </p:cNvPr>
            <p:cNvSpPr/>
            <p:nvPr/>
          </p:nvSpPr>
          <p:spPr bwMode="auto">
            <a:xfrm>
              <a:off x="5608320" y="4814046"/>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31</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32</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33</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34</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3" name="Group 2">
            <a:extLst>
              <a:ext uri="{FF2B5EF4-FFF2-40B4-BE49-F238E27FC236}">
                <a16:creationId xmlns:a16="http://schemas.microsoft.com/office/drawing/2014/main" id="{2227A51E-186E-42E9-BAAF-C2627FC8DDE2}"/>
              </a:ext>
            </a:extLst>
          </p:cNvPr>
          <p:cNvGrpSpPr/>
          <p:nvPr/>
        </p:nvGrpSpPr>
        <p:grpSpPr>
          <a:xfrm>
            <a:off x="987655" y="1965324"/>
            <a:ext cx="7168690" cy="3063876"/>
            <a:chOff x="987655" y="1965324"/>
            <a:chExt cx="7168690" cy="3063876"/>
          </a:xfrm>
        </p:grpSpPr>
        <p:sp>
          <p:nvSpPr>
            <p:cNvPr id="37925" name="Line 113"/>
            <p:cNvSpPr>
              <a:spLocks noChangeShapeType="1"/>
            </p:cNvSpPr>
            <p:nvPr/>
          </p:nvSpPr>
          <p:spPr bwMode="auto">
            <a:xfrm>
              <a:off x="4798785"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9152"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805113"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11971"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91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235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34514"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20313"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82189"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62797"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94325"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37259"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35840"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41279"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51889"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358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502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41279"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8652"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8813"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8652"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87655"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62789"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31514"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47302"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42089"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101343"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23289"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36</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37</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3721</TotalTime>
  <Words>2364</Words>
  <Application>Microsoft Office PowerPoint</Application>
  <PresentationFormat>On-screen Show (4:3)</PresentationFormat>
  <Paragraphs>572</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193</cp:revision>
  <cp:lastPrinted>2022-07-10T19:01:54Z</cp:lastPrinted>
  <dcterms:created xsi:type="dcterms:W3CDTF">2005-01-12T21:47:45Z</dcterms:created>
  <dcterms:modified xsi:type="dcterms:W3CDTF">2024-01-12T14:48:12Z</dcterms:modified>
</cp:coreProperties>
</file>