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348" r:id="rId33"/>
    <p:sldId id="273" r:id="rId34"/>
    <p:sldId id="275" r:id="rId35"/>
    <p:sldId id="326" r:id="rId36"/>
    <p:sldId id="276" r:id="rId37"/>
    <p:sldId id="336" r:id="rId38"/>
    <p:sldId id="281" r:id="rId39"/>
    <p:sldId id="284" r:id="rId40"/>
    <p:sldId id="290" r:id="rId41"/>
    <p:sldId id="285" r:id="rId42"/>
    <p:sldId id="337" r:id="rId43"/>
    <p:sldId id="338" r:id="rId44"/>
    <p:sldId id="339" r:id="rId45"/>
    <p:sldId id="317" r:id="rId46"/>
    <p:sldId id="340" r:id="rId47"/>
    <p:sldId id="341" r:id="rId48"/>
    <p:sldId id="320" r:id="rId49"/>
    <p:sldId id="342" r:id="rId50"/>
    <p:sldId id="303" r:id="rId51"/>
    <p:sldId id="343" r:id="rId52"/>
    <p:sldId id="344" r:id="rId53"/>
    <p:sldId id="345" r:id="rId54"/>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82" d="100"/>
          <a:sy n="82" d="100"/>
        </p:scale>
        <p:origin x="46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53</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a:latin typeface="Consolas" panose="020B0609020204030204" pitchFamily="49" charset="0"/>
              </a:rPr>
              <a:t>  BG </a:t>
            </a:r>
            <a:r>
              <a:rPr lang="en-US" sz="2000" dirty="0">
                <a:latin typeface="Consolas" panose="020B0609020204030204" pitchFamily="49" charset="0"/>
              </a:rPr>
              <a:t>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a:latin typeface="Consolas" panose="020B0609020204030204" pitchFamily="49" charset="0"/>
              </a:rPr>
              <a:t>  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a:latin typeface="Consolas" pitchFamily="49" charset="0"/>
                <a:cs typeface="Consolas" pitchFamily="49" charset="0"/>
              </a:rPr>
              <a:t>  -&gt; </a:t>
            </a:r>
            <a:r>
              <a:rPr lang="en-US" sz="1800" dirty="0">
                <a:latin typeface="Consolas" pitchFamily="49" charset="0"/>
                <a:cs typeface="Consolas" pitchFamily="49" charset="0"/>
              </a:rPr>
              <a:t>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is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unary expression contains an operator and one operand, where the operand is an expression.</a:t>
            </a:r>
          </a:p>
          <a:p>
            <a:r>
              <a:rPr lang="en-US" dirty="0"/>
              <a:t>Examples</a:t>
            </a:r>
          </a:p>
          <a:p>
            <a:pPr lvl="1"/>
            <a:r>
              <a:rPr lang="en-US" dirty="0"/>
              <a:t>unary negation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a:latin typeface="Consolas" panose="020B0609020204030204" pitchFamily="49" charset="0"/>
              </a:rPr>
              <a:t>"{" statements </a:t>
            </a:r>
            <a:r>
              <a:rPr lang="en-US" sz="1800" dirty="0">
                <a:latin typeface="Consolas" panose="020B0609020204030204" pitchFamily="49" charset="0"/>
              </a:rPr>
              <a:t>"}"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75711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46</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extLst>
      <p:ext uri="{BB962C8B-B14F-4D97-AF65-F5344CB8AC3E}">
        <p14:creationId xmlns:p14="http://schemas.microsoft.com/office/powerpoint/2010/main" val="127494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a:t>
            </a:r>
            <a:r>
              <a:rPr lang="en-US" sz="1800" dirty="0" err="1">
                <a:latin typeface="Consolas" pitchFamily="49" charset="0"/>
                <a:cs typeface="Consolas" pitchFamily="49" charset="0"/>
              </a:rPr>
              <a:t>getNewLabel</a:t>
            </a:r>
            <a:r>
              <a:rPr lang="en-US" sz="1800" dirty="0">
                <a:latin typeface="Consolas" pitchFamily="49" charset="0"/>
                <a:cs typeface="Consolas" pitchFamily="49" charset="0"/>
              </a:rPr>
              <a:t>()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6511</TotalTime>
  <Words>4622</Words>
  <Application>Microsoft Office PowerPoint</Application>
  <PresentationFormat>On-screen Show (4:3)</PresentationFormat>
  <Paragraphs>688</Paragraphs>
  <Slides>53</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308</cp:revision>
  <cp:lastPrinted>2020-08-15T13:47:41Z</cp:lastPrinted>
  <dcterms:created xsi:type="dcterms:W3CDTF">2005-01-12T21:47:45Z</dcterms:created>
  <dcterms:modified xsi:type="dcterms:W3CDTF">2025-03-19T20:27:19Z</dcterms:modified>
</cp:coreProperties>
</file>