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61" r:id="rId24"/>
    <p:sldId id="36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4663" autoAdjust="0"/>
  </p:normalViewPr>
  <p:slideViewPr>
    <p:cSldViewPr>
      <p:cViewPr varScale="1">
        <p:scale>
          <a:sx n="87" d="100"/>
          <a:sy n="87" d="100"/>
        </p:scale>
        <p:origin x="105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a:t>For an assignment statement, the type of the expression on the right side of the assignment symbol must be assignment compatible with the type of the variable on the left side.</a:t>
            </a:r>
            <a:endParaRPr lang="en-US" dirty="0"/>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26930"/>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23</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5391</TotalTime>
  <Words>2273</Words>
  <Application>Microsoft Office PowerPoint</Application>
  <PresentationFormat>On-screen Show (4:3)</PresentationFormat>
  <Paragraphs>320</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313</cp:revision>
  <cp:lastPrinted>2018-10-27T16:16:38Z</cp:lastPrinted>
  <dcterms:created xsi:type="dcterms:W3CDTF">2005-01-12T21:47:45Z</dcterms:created>
  <dcterms:modified xsi:type="dcterms:W3CDTF">2024-06-17T15:10:00Z</dcterms:modified>
</cp:coreProperties>
</file>