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417"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418" r:id="rId25"/>
    <p:sldId id="419"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396"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8" d="100"/>
          <a:sy n="68" d="100"/>
        </p:scale>
        <p:origin x="124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2840446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58990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7881</TotalTime>
  <Words>6546</Words>
  <Application>Microsoft Office PowerPoint</Application>
  <PresentationFormat>On-screen Show (4:3)</PresentationFormat>
  <Paragraphs>985</Paragraphs>
  <Slides>76</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337</cp:revision>
  <cp:lastPrinted>2020-02-14T16:03:22Z</cp:lastPrinted>
  <dcterms:created xsi:type="dcterms:W3CDTF">2005-01-12T21:47:45Z</dcterms:created>
  <dcterms:modified xsi:type="dcterms:W3CDTF">2024-02-07T14:40:41Z</dcterms:modified>
</cp:coreProperties>
</file>