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8"/>
  </p:notesMasterIdLst>
  <p:handoutMasterIdLst>
    <p:handoutMasterId r:id="rId29"/>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284" r:id="rId19"/>
    <p:sldId id="280" r:id="rId20"/>
    <p:sldId id="285" r:id="rId21"/>
    <p:sldId id="286" r:id="rId22"/>
    <p:sldId id="302" r:id="rId23"/>
    <p:sldId id="361" r:id="rId24"/>
    <p:sldId id="362" r:id="rId25"/>
    <p:sldId id="303" r:id="rId26"/>
    <p:sldId id="304" r:id="rId2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4663" autoAdjust="0"/>
  </p:normalViewPr>
  <p:slideViewPr>
    <p:cSldViewPr>
      <p:cViewPr>
        <p:scale>
          <a:sx n="70" d="100"/>
          <a:sy n="70" d="100"/>
        </p:scale>
        <p:origin x="1061"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dirty="0"/>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21</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assignment compatible with the type of the expression on the right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user defined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programmer-defined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a:t>
            </a:r>
            <a:r>
              <a:rPr lang="en-US" sz="1800" dirty="0" err="1">
                <a:latin typeface="Consolas" pitchFamily="49" charset="0"/>
              </a:rPr>
              <a:t>expr.type</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30569"/>
            <a:ext cx="8595360" cy="4935537"/>
          </a:xfrm>
        </p:spPr>
        <p:txBody>
          <a:bodyPr tIns="45720"/>
          <a:lstStyle/>
          <a:p>
            <a:pPr marL="18288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unary +/- 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22</a:t>
            </a:fld>
            <a:endParaRPr lang="en-US"/>
          </a:p>
        </p:txBody>
      </p:sp>
    </p:spTree>
    <p:extLst>
      <p:ext uri="{BB962C8B-B14F-4D97-AF65-F5344CB8AC3E}">
        <p14:creationId xmlns:p14="http://schemas.microsoft.com/office/powerpoint/2010/main" val="97482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23</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25</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5389</TotalTime>
  <Words>2276</Words>
  <Application>Microsoft Office PowerPoint</Application>
  <PresentationFormat>On-screen Show (4:3)</PresentationFormat>
  <Paragraphs>320</Paragraphs>
  <Slides>26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310</cp:revision>
  <cp:lastPrinted>2018-10-27T16:16:38Z</cp:lastPrinted>
  <dcterms:created xsi:type="dcterms:W3CDTF">2005-01-12T21:47:45Z</dcterms:created>
  <dcterms:modified xsi:type="dcterms:W3CDTF">2024-03-07T17:13:35Z</dcterms:modified>
</cp:coreProperties>
</file>