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259" r:id="rId3"/>
    <p:sldId id="257" r:id="rId4"/>
    <p:sldId id="266" r:id="rId5"/>
    <p:sldId id="306" r:id="rId6"/>
    <p:sldId id="308" r:id="rId7"/>
    <p:sldId id="261" r:id="rId8"/>
    <p:sldId id="307" r:id="rId9"/>
    <p:sldId id="262" r:id="rId10"/>
    <p:sldId id="321" r:id="rId11"/>
    <p:sldId id="263" r:id="rId12"/>
    <p:sldId id="264" r:id="rId13"/>
    <p:sldId id="309" r:id="rId14"/>
    <p:sldId id="315" r:id="rId15"/>
    <p:sldId id="310" r:id="rId16"/>
    <p:sldId id="311" r:id="rId17"/>
    <p:sldId id="265" r:id="rId18"/>
    <p:sldId id="272" r:id="rId19"/>
    <p:sldId id="273" r:id="rId20"/>
    <p:sldId id="274" r:id="rId21"/>
    <p:sldId id="275" r:id="rId22"/>
    <p:sldId id="276" r:id="rId23"/>
    <p:sldId id="277" r:id="rId24"/>
    <p:sldId id="278" r:id="rId25"/>
    <p:sldId id="313" r:id="rId26"/>
    <p:sldId id="300" r:id="rId27"/>
    <p:sldId id="316" r:id="rId28"/>
    <p:sldId id="317" r:id="rId29"/>
    <p:sldId id="305" r:id="rId30"/>
    <p:sldId id="323" r:id="rId31"/>
    <p:sldId id="324" r:id="rId32"/>
    <p:sldId id="280" r:id="rId33"/>
    <p:sldId id="283" r:id="rId34"/>
    <p:sldId id="318" r:id="rId35"/>
    <p:sldId id="279" r:id="rId36"/>
    <p:sldId id="325" r:id="rId37"/>
    <p:sldId id="319" r:id="rId38"/>
    <p:sldId id="320" r:id="rId39"/>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6" autoAdjust="0"/>
    <p:restoredTop sz="97055" autoAdjust="0"/>
  </p:normalViewPr>
  <p:slideViewPr>
    <p:cSldViewPr>
      <p:cViewPr varScale="1">
        <p:scale>
          <a:sx n="71" d="100"/>
          <a:sy n="71" d="100"/>
        </p:scale>
        <p:origin x="917" y="53"/>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41" y="4416427"/>
            <a:ext cx="5140324"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23</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24</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26</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27</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28</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29</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30</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32</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33</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34</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37</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38</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a:t>
            </a:r>
            <a:r>
              <a:rPr lang="en-US" sz="2400"/>
              <a:t>high-level language is </a:t>
            </a:r>
            <a:r>
              <a:rPr lang="en-US" sz="2400" dirty="0"/>
              <a:t>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dirty="0"/>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FE3A5F8C-AB0A-AE6D-CFBD-5EBFD891077D}"/>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321"/>
            <a:chOff x="1830146" y="1981200"/>
            <a:chExt cx="4567479" cy="3796321"/>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3441" y="504600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23</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24</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26</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27</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28</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29</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30</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5766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4747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32</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33</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34</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676400"/>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
        <p:nvSpPr>
          <p:cNvPr id="3" name="TextBox 2">
            <a:extLst>
              <a:ext uri="{FF2B5EF4-FFF2-40B4-BE49-F238E27FC236}">
                <a16:creationId xmlns:a16="http://schemas.microsoft.com/office/drawing/2014/main" id="{A0A1E149-935C-78DD-6080-614E1F4B9F51}"/>
              </a:ext>
            </a:extLst>
          </p:cNvPr>
          <p:cNvSpPr txBox="1"/>
          <p:nvPr/>
        </p:nvSpPr>
        <p:spPr>
          <a:xfrm>
            <a:off x="1338583" y="5105400"/>
            <a:ext cx="6466835" cy="1015663"/>
          </a:xfrm>
          <a:prstGeom prst="rect">
            <a:avLst/>
          </a:prstGeom>
          <a:noFill/>
          <a:ln>
            <a:solidFill>
              <a:schemeClr val="tx1"/>
            </a:solidFill>
          </a:ln>
        </p:spPr>
        <p:txBody>
          <a:bodyPr wrap="none" rtlCol="0">
            <a:spAutoFit/>
          </a:bodyPr>
          <a:lstStyle/>
          <a:p>
            <a:pPr algn="l"/>
            <a:r>
              <a:rPr lang="en-US" sz="2000" dirty="0"/>
              <a:t>Two versions of your compiler</a:t>
            </a:r>
          </a:p>
          <a:p>
            <a:pPr marL="342900" indent="-342900" algn="l">
              <a:buFont typeface="Arial" panose="020B0604020202020204" pitchFamily="34" charset="0"/>
              <a:buChar char="•"/>
            </a:pPr>
            <a:r>
              <a:rPr lang="en-US" sz="2000" dirty="0"/>
              <a:t>Source code version written in Java (on the left)</a:t>
            </a:r>
          </a:p>
          <a:p>
            <a:pPr marL="342900" indent="-342900" algn="l">
              <a:buFont typeface="Arial" panose="020B0604020202020204" pitchFamily="34" charset="0"/>
              <a:buChar char="•"/>
            </a:pPr>
            <a:r>
              <a:rPr lang="en-US" sz="2000" dirty="0"/>
              <a:t>Compiled version that runs on the JVM (on the right)</a:t>
            </a:r>
          </a:p>
        </p:txBody>
      </p:sp>
    </p:spTree>
    <p:extLst>
      <p:ext uri="{BB962C8B-B14F-4D97-AF65-F5344CB8AC3E}">
        <p14:creationId xmlns:p14="http://schemas.microsoft.com/office/powerpoint/2010/main" val="853964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37</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38</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6" name="TextBox 5">
            <a:extLst>
              <a:ext uri="{FF2B5EF4-FFF2-40B4-BE49-F238E27FC236}">
                <a16:creationId xmlns:a16="http://schemas.microsoft.com/office/drawing/2014/main" id="{EBB14296-C33B-58CC-7F67-107997A9C166}"/>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3722</TotalTime>
  <Words>2464</Words>
  <Application>Microsoft Office PowerPoint</Application>
  <PresentationFormat>On-screen Show (4:3)</PresentationFormat>
  <Paragraphs>594</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195</cp:revision>
  <cp:lastPrinted>2022-07-10T19:01:54Z</cp:lastPrinted>
  <dcterms:created xsi:type="dcterms:W3CDTF">2005-01-12T21:47:45Z</dcterms:created>
  <dcterms:modified xsi:type="dcterms:W3CDTF">2024-01-18T15:10:19Z</dcterms:modified>
</cp:coreProperties>
</file>