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348" r:id="rId33"/>
    <p:sldId id="273"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0" r:id="rId47"/>
    <p:sldId id="341" r:id="rId48"/>
    <p:sldId id="320" r:id="rId49"/>
    <p:sldId id="342" r:id="rId50"/>
    <p:sldId id="303" r:id="rId51"/>
    <p:sldId id="343" r:id="rId52"/>
    <p:sldId id="344" r:id="rId53"/>
    <p:sldId id="345" r:id="rId5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82" d="100"/>
          <a:sy n="82" d="100"/>
        </p:scale>
        <p:origin x="46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BG </a:t>
            </a:r>
            <a:r>
              <a:rPr lang="en-US" sz="2000" dirty="0">
                <a:latin typeface="Consolas" panose="020B0609020204030204" pitchFamily="49" charset="0"/>
              </a:rPr>
              <a:t>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a:latin typeface="Consolas" pitchFamily="49" charset="0"/>
                <a:cs typeface="Consolas" pitchFamily="49" charset="0"/>
              </a:rPr>
              <a:t>  -&gt; </a:t>
            </a:r>
            <a:r>
              <a:rPr lang="en-US" sz="1800" dirty="0">
                <a:latin typeface="Consolas" pitchFamily="49" charset="0"/>
                <a:cs typeface="Consolas" pitchFamily="49" charset="0"/>
              </a:rPr>
              <a:t>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6511</TotalTime>
  <Words>4622</Words>
  <Application>Microsoft Office PowerPoint</Application>
  <PresentationFormat>On-screen Show (4:3)</PresentationFormat>
  <Paragraphs>688</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308</cp:revision>
  <cp:lastPrinted>2020-08-15T13:47:41Z</cp:lastPrinted>
  <dcterms:created xsi:type="dcterms:W3CDTF">2005-01-12T21:47:45Z</dcterms:created>
  <dcterms:modified xsi:type="dcterms:W3CDTF">2025-03-19T20:28:47Z</dcterms:modified>
</cp:coreProperties>
</file>