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3" r:id="rId9"/>
    <p:sldId id="258" r:id="rId10"/>
    <p:sldId id="259" r:id="rId11"/>
    <p:sldId id="269" r:id="rId12"/>
    <p:sldId id="260" r:id="rId13"/>
    <p:sldId id="277" r:id="rId14"/>
    <p:sldId id="262" r:id="rId15"/>
    <p:sldId id="263" r:id="rId16"/>
    <p:sldId id="276"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79" d="100"/>
          <a:sy n="79" d="100"/>
        </p:scale>
        <p:origin x="59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parseArrayTypeDecl()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 : Expression</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958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a:t>
            </a:r>
            <a:r>
              <a:rPr lang="en-US"/>
              <a:t>they are structurally identical.</a:t>
            </a:r>
            <a:endParaRPr lang="en-US" dirty="0"/>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A35D66E2-2DC4-140A-9C5F-ACC65276993E}"/>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a:t>(Kotlin </a:t>
            </a:r>
            <a:r>
              <a:rPr lang="en-US" dirty="0"/>
              <a:t>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3375</TotalTime>
  <Words>1660</Words>
  <Application>Microsoft Office PowerPoint</Application>
  <PresentationFormat>On-screen Show (4:3)</PresentationFormat>
  <Paragraphs>242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I. Moore, Jr.</cp:lastModifiedBy>
  <cp:revision>216</cp:revision>
  <cp:lastPrinted>2020-04-17T14:05:26Z</cp:lastPrinted>
  <dcterms:created xsi:type="dcterms:W3CDTF">2005-01-12T21:47:45Z</dcterms:created>
  <dcterms:modified xsi:type="dcterms:W3CDTF">2024-02-15T19:54:42Z</dcterms:modified>
</cp:coreProperties>
</file>