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81" r:id="rId3"/>
    <p:sldId id="276" r:id="rId4"/>
    <p:sldId id="268" r:id="rId5"/>
    <p:sldId id="282"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4" r:id="rId25"/>
    <p:sldId id="280"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7055" autoAdjust="0"/>
  </p:normalViewPr>
  <p:slideViewPr>
    <p:cSldViewPr>
      <p:cViewPr varScale="1">
        <p:scale>
          <a:sx n="87" d="100"/>
          <a:sy n="87" d="100"/>
        </p:scale>
        <p:origin x="763"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a:t>
            </a:r>
            <a:r>
              <a:rPr lang="en-US" sz="1800">
                <a:latin typeface="Consolas" pitchFamily="49" charset="0"/>
                <a:cs typeface="Consolas" pitchFamily="49" charset="0"/>
              </a:rPr>
              <a:t>} .</a:t>
            </a:r>
            <a:endParaRPr lang="en-US" sz="1800" dirty="0">
              <a:latin typeface="Consolas" pitchFamily="49" charset="0"/>
              <a:cs typeface="Consolas" pitchFamily="49" charset="0"/>
            </a:endParaRP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a:t>
            </a:r>
            <a:r>
              <a:rPr lang="en-US" sz="2000">
                <a:latin typeface="Consolas" pitchFamily="49" charset="0"/>
                <a:cs typeface="Consolas" pitchFamily="49" charset="0"/>
              </a:rPr>
              <a:t>Variable?</a:t>
            </a:r>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743200" y="264160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86268"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277708"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(Kotlin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4101</TotalTime>
  <Words>1993</Words>
  <Application>Microsoft Office PowerPoint</Application>
  <PresentationFormat>On-screen Show (4:3)</PresentationFormat>
  <Paragraphs>339</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217</cp:revision>
  <cp:lastPrinted>2020-04-17T14:05:26Z</cp:lastPrinted>
  <dcterms:created xsi:type="dcterms:W3CDTF">2005-01-12T21:47:45Z</dcterms:created>
  <dcterms:modified xsi:type="dcterms:W3CDTF">2024-04-15T09:12:39Z</dcterms:modified>
</cp:coreProperties>
</file>