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358" r:id="rId33"/>
    <p:sldId id="359" r:id="rId34"/>
    <p:sldId id="287" r:id="rId35"/>
    <p:sldId id="362" r:id="rId36"/>
    <p:sldId id="282" r:id="rId37"/>
    <p:sldId id="284" r:id="rId38"/>
    <p:sldId id="283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0929"/>
  </p:normalViewPr>
  <p:slideViewPr>
    <p:cSldViewPr>
      <p:cViewPr varScale="1">
        <p:scale>
          <a:sx n="88" d="100"/>
          <a:sy n="88" d="100"/>
        </p:scale>
        <p:origin x="3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</a:t>
            </a:r>
            <a:br>
              <a:rPr lang="en-US" dirty="0"/>
            </a:b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abstract class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 : </a:t>
            </a:r>
            <a:r>
              <a:rPr lang="en-US" sz="1750" dirty="0" err="1">
                <a:latin typeface="Consolas" panose="020B0609020204030204" pitchFamily="49" charset="0"/>
              </a:rPr>
              <a:t>Enum</a:t>
            </a:r>
            <a:r>
              <a:rPr lang="en-US" sz="1750" dirty="0">
                <a:latin typeface="Consolas" panose="020B0609020204030204" pitchFamily="49" charset="0"/>
              </a:rPr>
              <a:t>&lt;Symbol&gt;&gt;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(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symbol : Symbol, 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position : Position,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 text : String)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 for CPRL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class Token(symbol : Symbol, position : Position, text : String) 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: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&lt;Symbol&gt;(symbol, position, text)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5365587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...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@constructor Construct buffer with the specified capacity.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 : Int)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operator fun get(i : Int) : Token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add(token :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D11170-DE81-0F14-A915-14088E5B761A}"/>
              </a:ext>
            </a:extLst>
          </p:cNvPr>
          <p:cNvGrpSpPr/>
          <p:nvPr/>
        </p:nvGrpSpPr>
        <p:grpSpPr>
          <a:xfrm>
            <a:off x="342900" y="5730874"/>
            <a:ext cx="8572160" cy="339725"/>
            <a:chOff x="304800" y="5334000"/>
            <a:chExt cx="857216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56400F8-02EA-BBD4-3F24-FF3FCF7C9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F0CD05E6-5035-BA72-5876-6AEA2F72F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E9B4ED37-4ACC-38E3-B32C-0E87F3878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704C6A92-12DD-F1E7-45F3-F8FDDD92F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6E97AD05-9404-3F50-D33E-1B73B1009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</a:t>
            </a:r>
            <a:r>
              <a:rPr lang="en-US" sz="2300"/>
              <a:t>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>
                <a:latin typeface="Consolas" pitchFamily="49" charset="0"/>
              </a:rPr>
              <a:t>    var position = Position()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(Character.isLetter(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(Character.isDigit(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'&gt;'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Symbol.greaterOrEqual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Symbol.greaterThan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scanIntegerLiteral() : String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scanBuffer.clear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</a:t>
            </a:r>
            <a:r>
              <a:rPr lang="en-US"/>
              <a:t>use Kotlin’s </a:t>
            </a:r>
            <a:r>
              <a:rPr lang="en-US" dirty="0"/>
              <a:t>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5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4503</TotalTime>
  <Words>3341</Words>
  <Application>Microsoft Office PowerPoint</Application>
  <PresentationFormat>On-screen Show (4:3)</PresentationFormat>
  <Paragraphs>587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158</cp:revision>
  <cp:lastPrinted>2020-04-05T13:10:11Z</cp:lastPrinted>
  <dcterms:created xsi:type="dcterms:W3CDTF">2005-01-15T15:50:49Z</dcterms:created>
  <dcterms:modified xsi:type="dcterms:W3CDTF">2025-01-27T11:01:57Z</dcterms:modified>
</cp:coreProperties>
</file>