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8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06152" cy="4724400"/>
            <a:chOff x="3353594" y="1371600"/>
            <a:chExt cx="2806152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06152" cy="1602846"/>
              <a:chOff x="3602831" y="1371600"/>
              <a:chExt cx="2806152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73442" y="2635250"/>
                <a:ext cx="1035541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</a:t>
            </a:r>
            <a:r>
              <a:rPr lang="en-US"/>
              <a:t>multiprocessor architectures</a:t>
            </a:r>
            <a:endParaRPr lang="en-US" dirty="0"/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73442" y="5683250"/>
            <a:ext cx="103554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2139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87</cp:revision>
  <cp:lastPrinted>2023-11-25T15:55:07Z</cp:lastPrinted>
  <dcterms:created xsi:type="dcterms:W3CDTF">2005-01-12T21:47:45Z</dcterms:created>
  <dcterms:modified xsi:type="dcterms:W3CDTF">2025-01-12T16:01:11Z</dcterms:modified>
</cp:coreProperties>
</file>