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87" d="100"/>
          <a:sy n="87" d="100"/>
        </p:scale>
        <p:origin x="29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”, which serves </a:t>
            </a:r>
            <a:r>
              <a:rPr lang="en-US" dirty="0"/>
              <a:t>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3960</TotalTime>
  <Words>2462</Words>
  <Application>Microsoft Office PowerPoint</Application>
  <PresentationFormat>On-screen Show (4:3)</PresentationFormat>
  <Paragraphs>345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120</cp:revision>
  <cp:lastPrinted>2023-12-29T17:32:18Z</cp:lastPrinted>
  <dcterms:created xsi:type="dcterms:W3CDTF">2005-01-15T15:50:49Z</dcterms:created>
  <dcterms:modified xsi:type="dcterms:W3CDTF">2024-07-27T14:19:53Z</dcterms:modified>
</cp:coreProperties>
</file>