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62" d="100"/>
          <a:sy n="62" d="100"/>
        </p:scale>
        <p:origin x="67"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a:latin typeface="Consolas" panose="020B0609020204030204" pitchFamily="49" charset="0"/>
              </a:rPr>
              <a:t>  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8"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6486</TotalTime>
  <Words>4561</Words>
  <Application>Microsoft Office PowerPoint</Application>
  <PresentationFormat>On-screen Show (4:3)</PresentationFormat>
  <Paragraphs>676</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302</cp:revision>
  <cp:lastPrinted>2020-08-15T13:47:41Z</cp:lastPrinted>
  <dcterms:created xsi:type="dcterms:W3CDTF">2005-01-12T21:47:45Z</dcterms:created>
  <dcterms:modified xsi:type="dcterms:W3CDTF">2024-09-23T13:16:29Z</dcterms:modified>
</cp:coreProperties>
</file>