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71" d="100"/>
          <a:sy n="71" d="100"/>
        </p:scale>
        <p:origin x="91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N consists of all </a:t>
            </a:r>
            <a:r>
              <a:rPr lang="en-US" dirty="0" err="1"/>
              <a:t>nonterminals</a:t>
            </a:r>
            <a:r>
              <a:rPr lang="en-US" dirty="0"/>
              <a:t> appearing in the rules; i.e., any symbol that appears on the left side of a rule.</a:t>
            </a:r>
          </a:p>
          <a:p>
            <a:r>
              <a:rPr lang="en-US" dirty="0"/>
              <a:t>Set T consists of all terminal symbols appearing in the rules; i.e., any symbol that does not appear on the left side of a rule.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8006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")"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5375</TotalTime>
  <Words>3150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223</cp:revision>
  <cp:lastPrinted>2020-02-01T15:47:02Z</cp:lastPrinted>
  <dcterms:created xsi:type="dcterms:W3CDTF">2005-01-15T15:50:49Z</dcterms:created>
  <dcterms:modified xsi:type="dcterms:W3CDTF">2024-01-23T16:46:10Z</dcterms:modified>
</cp:coreProperties>
</file>