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5" autoAdjust="0"/>
    <p:restoredTop sz="97055" autoAdjust="0"/>
  </p:normalViewPr>
  <p:slideViewPr>
    <p:cSldViewPr>
      <p:cViewPr varScale="1">
        <p:scale>
          <a:sx n="87" d="100"/>
          <a:sy n="87" d="100"/>
        </p:scale>
        <p:origin x="105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EA650E03-9875-FFA4-F46E-4B9E3796AAAC}"/>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1447E18-3AC5-641A-1980-C46C7179B36D}"/>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E7002896-A91A-0621-E475-478DAF33279E}"/>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7" name="TextBox 6">
            <a:extLst>
              <a:ext uri="{FF2B5EF4-FFF2-40B4-BE49-F238E27FC236}">
                <a16:creationId xmlns:a16="http://schemas.microsoft.com/office/drawing/2014/main" id="{D7C235DA-4DCA-BEBC-0008-5D3CDDE859EA}"/>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7928</TotalTime>
  <Words>5307</Words>
  <Application>Microsoft Office PowerPoint</Application>
  <PresentationFormat>On-screen Show (4:3)</PresentationFormat>
  <Paragraphs>821</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410</cp:revision>
  <cp:lastPrinted>2020-06-01T19:22:35Z</cp:lastPrinted>
  <dcterms:created xsi:type="dcterms:W3CDTF">2005-01-12T21:47:45Z</dcterms:created>
  <dcterms:modified xsi:type="dcterms:W3CDTF">2024-06-24T09:35:15Z</dcterms:modified>
</cp:coreProperties>
</file>