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86" r:id="rId14"/>
    <p:sldId id="369" r:id="rId15"/>
    <p:sldId id="376" r:id="rId16"/>
    <p:sldId id="280"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12" r:id="rId43"/>
    <p:sldId id="313" r:id="rId44"/>
    <p:sldId id="321" r:id="rId45"/>
    <p:sldId id="320" r:id="rId46"/>
    <p:sldId id="267" r:id="rId47"/>
    <p:sldId id="317" r:id="rId48"/>
    <p:sldId id="269" r:id="rId49"/>
    <p:sldId id="316" r:id="rId50"/>
    <p:sldId id="373" r:id="rId51"/>
    <p:sldId id="382" r:id="rId52"/>
    <p:sldId id="383" r:id="rId53"/>
    <p:sldId id="384"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77" autoAdjust="0"/>
    <p:restoredTop sz="94633" autoAdjust="0"/>
  </p:normalViewPr>
  <p:slideViewPr>
    <p:cSldViewPr>
      <p:cViewPr varScale="1">
        <p:scale>
          <a:sx n="82" d="100"/>
          <a:sy n="82" d="100"/>
        </p:scale>
        <p:origin x="72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370251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Expression    =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param :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462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is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variable expression by a variable</a:t>
            </a:r>
          </a:p>
          <a:p>
            <a:pPr marL="0" indent="0">
              <a:spcBef>
                <a:spcPts val="100"/>
              </a:spcBef>
              <a:buNone/>
            </a:pPr>
            <a:r>
              <a:rPr lang="en-US" sz="1750" dirty="0">
                <a:latin typeface="Consolas" pitchFamily="49" charset="0"/>
                <a:cs typeface="Consolas" pitchFamily="49" charset="0"/>
              </a:rPr>
              <a:t>        expr = Variable(expr)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a:t>
            </a:r>
            <a:r>
              <a:rPr lang="en-US" sz="1750" dirty="0">
                <a:latin typeface="Consolas" pitchFamily="49" charset="0"/>
                <a:cs typeface="Consolas" pitchFamily="49" charset="0"/>
              </a:rPr>
              <a:t>[i] =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 +</a:t>
            </a:r>
          </a:p>
          <a:p>
            <a:pPr marL="0" indent="0">
              <a:spcBef>
                <a:spcPts val="100"/>
              </a:spcBef>
              <a:buNone/>
            </a:pPr>
            <a:r>
              <a:rPr lang="en-US" sz="1750" dirty="0">
                <a:latin typeface="Consolas" pitchFamily="49" charset="0"/>
                <a:cs typeface="Consolas" pitchFamily="49" charset="0"/>
              </a:rPr>
              <a:t>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7"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type.size</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formalParams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decl.size</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42747"/>
              <a:ext cx="1130289" cy="338554"/>
              <a:chOff x="5516833" y="2742747"/>
              <a:chExt cx="1130289" cy="338554"/>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89945" y="2742747"/>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0548"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63486"/>
              <a:ext cx="1130289" cy="338554"/>
              <a:chOff x="5537471" y="4559253"/>
              <a:chExt cx="1130289" cy="338554"/>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0583" y="4559253"/>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0550"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412480" cy="4935537"/>
          </a:xfrm>
        </p:spPr>
        <p:txBody>
          <a:bodyPr/>
          <a:lstStyle/>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6522</TotalTime>
  <Words>4981</Words>
  <Application>Microsoft Office PowerPoint</Application>
  <PresentationFormat>On-screen Show (4:3)</PresentationFormat>
  <Paragraphs>877</Paragraphs>
  <Slides>64</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 (continued)</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352</cp:revision>
  <cp:lastPrinted>2020-04-16T13:35:31Z</cp:lastPrinted>
  <dcterms:created xsi:type="dcterms:W3CDTF">2005-01-12T21:47:45Z</dcterms:created>
  <dcterms:modified xsi:type="dcterms:W3CDTF">2024-05-07T12:07:31Z</dcterms:modified>
</cp:coreProperties>
</file>