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a:t>For an assignment statement, the type of the expression on the right side of the assignment symbol must be assignment compatible with the type of the variable on the left side.</a:t>
            </a:r>
            <a:endParaRPr lang="en-US" dirty="0"/>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a:t>
            </a:r>
            <a:r>
              <a:rPr lang="en-US"/>
              <a:t>Input </a:t>
            </a:r>
            <a:r>
              <a:rPr lang="en-US" dirty="0"/>
              <a:t>is supported only for integers, characters, and </a:t>
            </a:r>
            <a:r>
              <a:rPr lang="en-US"/>
              <a:t>strings.</a:t>
            </a:r>
            <a:endParaRPr lang="en-US" dirty="0"/>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26930"/>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5391</TotalTime>
  <Words>2268</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315</cp:revision>
  <cp:lastPrinted>2018-10-27T16:16:38Z</cp:lastPrinted>
  <dcterms:created xsi:type="dcterms:W3CDTF">2005-01-12T21:47:45Z</dcterms:created>
  <dcterms:modified xsi:type="dcterms:W3CDTF">2025-03-10T16:40:28Z</dcterms:modified>
</cp:coreProperties>
</file>