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8" r:id="rId4"/>
    <p:sldId id="257" r:id="rId5"/>
    <p:sldId id="266" r:id="rId6"/>
    <p:sldId id="306" r:id="rId7"/>
    <p:sldId id="308" r:id="rId8"/>
    <p:sldId id="261" r:id="rId9"/>
    <p:sldId id="307" r:id="rId10"/>
    <p:sldId id="262" r:id="rId11"/>
    <p:sldId id="321" r:id="rId12"/>
    <p:sldId id="263" r:id="rId13"/>
    <p:sldId id="264" r:id="rId14"/>
    <p:sldId id="309" r:id="rId15"/>
    <p:sldId id="315" r:id="rId16"/>
    <p:sldId id="310" r:id="rId17"/>
    <p:sldId id="311" r:id="rId18"/>
    <p:sldId id="265" r:id="rId19"/>
    <p:sldId id="272" r:id="rId20"/>
    <p:sldId id="273" r:id="rId21"/>
    <p:sldId id="274" r:id="rId22"/>
    <p:sldId id="275" r:id="rId23"/>
    <p:sldId id="276" r:id="rId24"/>
    <p:sldId id="277" r:id="rId25"/>
    <p:sldId id="278" r:id="rId26"/>
    <p:sldId id="313" r:id="rId27"/>
    <p:sldId id="300" r:id="rId28"/>
    <p:sldId id="316" r:id="rId29"/>
    <p:sldId id="317" r:id="rId30"/>
    <p:sldId id="305" r:id="rId31"/>
    <p:sldId id="304" r:id="rId32"/>
    <p:sldId id="280" r:id="rId33"/>
    <p:sldId id="283" r:id="rId34"/>
    <p:sldId id="318" r:id="rId35"/>
    <p:sldId id="279" r:id="rId36"/>
    <p:sldId id="314" r:id="rId37"/>
    <p:sldId id="319" r:id="rId38"/>
    <p:sldId id="320" r:id="rId39"/>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7055" autoAdjust="0"/>
  </p:normalViewPr>
  <p:slideViewPr>
    <p:cSldViewPr>
      <p:cViewPr varScale="1">
        <p:scale>
          <a:sx n="60" d="100"/>
          <a:sy n="60" d="100"/>
        </p:scale>
        <p:origin x="53" y="360"/>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10</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11</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12</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13</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16</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17</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18</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19</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20</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21</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22</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23</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3</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4</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5</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6</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7</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8</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9</a:t>
            </a:fld>
            <a:endParaRPr lang="en-US"/>
          </a:p>
        </p:txBody>
      </p:sp>
    </p:spTree>
    <p:extLst>
      <p:ext uri="{BB962C8B-B14F-4D97-AF65-F5344CB8AC3E}">
        <p14:creationId xmlns:p14="http://schemas.microsoft.com/office/powerpoint/2010/main" val="14701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10</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11</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12</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13</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16</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Oracle/Sun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17</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p:txBody>
          <a:bodyPr/>
          <a:lstStyle/>
          <a:p>
            <a:r>
              <a:rPr lang="en-US" dirty="0"/>
              <a:t>A </a:t>
            </a:r>
            <a:r>
              <a:rPr lang="en-US" b="1" dirty="0"/>
              <a:t>Just-In-Time (JIT) Compiler</a:t>
            </a:r>
            <a:r>
              <a:rPr lang="en-US" dirty="0"/>
              <a:t> is a compiler that converts program source code into native machine code just before the program is run.</a:t>
            </a:r>
          </a:p>
          <a:p>
            <a:r>
              <a:rPr lang="en-US" dirty="0"/>
              <a:t>The JVM provides a just-in-time compiler that translates Java bytecode into native machine code at run time.</a:t>
            </a:r>
          </a:p>
          <a:p>
            <a:pPr lvl="1"/>
            <a:r>
              <a:rPr lang="en-US" dirty="0"/>
              <a:t>Use of the JIT compiler is optional.</a:t>
            </a:r>
          </a:p>
          <a:p>
            <a:pPr lvl="1"/>
            <a:r>
              <a:rPr lang="en-US" dirty="0"/>
              <a:t>Translation for a method is performed when the method is first called.</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559780" y="5334000"/>
            <a:ext cx="8024441" cy="769441"/>
          </a:xfrm>
          <a:prstGeom prst="rect">
            <a:avLst/>
          </a:prstGeom>
          <a:noFill/>
          <a:ln>
            <a:solidFill>
              <a:schemeClr val="tx1"/>
            </a:solidFill>
          </a:ln>
        </p:spPr>
        <p:txBody>
          <a:bodyPr wrap="none" rtlCol="0">
            <a:spAutoFit/>
          </a:bodyPr>
          <a:lstStyle/>
          <a:p>
            <a:pPr algn="l"/>
            <a:r>
              <a:rPr lang="en-US" sz="2200" dirty="0"/>
              <a:t> Note that Java’s JIT compiler is part of the JVM, not the actual</a:t>
            </a:r>
          </a:p>
          <a:p>
            <a:pPr algn="l"/>
            <a:r>
              <a:rPr lang="en-US" sz="2200" dirty="0"/>
              <a:t>Java compiler that translates Java source files into bytecode.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18</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19</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5038725"/>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20</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28" y="2784"/>
                <a:ext cx="313" cy="204"/>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21</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22</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23</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3</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3" name="Group 2">
            <a:extLst>
              <a:ext uri="{FF2B5EF4-FFF2-40B4-BE49-F238E27FC236}">
                <a16:creationId xmlns:a16="http://schemas.microsoft.com/office/drawing/2014/main" id="{2227A51E-186E-42E9-BAAF-C2627FC8DDE2}"/>
              </a:ext>
            </a:extLst>
          </p:cNvPr>
          <p:cNvGrpSpPr/>
          <p:nvPr/>
        </p:nvGrpSpPr>
        <p:grpSpPr>
          <a:xfrm>
            <a:off x="987655" y="1965324"/>
            <a:ext cx="7168690" cy="3063876"/>
            <a:chOff x="987655" y="1965324"/>
            <a:chExt cx="7168690" cy="3063876"/>
          </a:xfrm>
        </p:grpSpPr>
        <p:sp>
          <p:nvSpPr>
            <p:cNvPr id="37925" name="Line 113"/>
            <p:cNvSpPr>
              <a:spLocks noChangeShapeType="1"/>
            </p:cNvSpPr>
            <p:nvPr/>
          </p:nvSpPr>
          <p:spPr bwMode="auto">
            <a:xfrm>
              <a:off x="4798785"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9152"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805113"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11971"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91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23552"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34514"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20313"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82189"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62797"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94325"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37259"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35840"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41279"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51889"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358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50240"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41279"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8652"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8813"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8652"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87655"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62789"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31514"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47302"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42089"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101343"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23289"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4</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5</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6</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7</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9</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a:t>
            </a:r>
            <a:r>
              <a:rPr lang="en-US" dirty="0" err="1"/>
              <a:t>Netbeans</a:t>
            </a:r>
            <a:r>
              <a:rPr lang="en-US" dirty="0"/>
              <a:t>, and Microsoft Visual Studio.</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3649</TotalTime>
  <Words>2315</Words>
  <Application>Microsoft Office PowerPoint</Application>
  <PresentationFormat>On-screen Show (4:3)</PresentationFormat>
  <Paragraphs>581</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SoftMoore2</vt:lpstr>
      <vt:lpstr>Overview of Compilers and Language Translation</vt:lpstr>
      <vt:lpstr>Programming Languages</vt:lpstr>
      <vt:lpstr>Role of 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185</cp:revision>
  <cp:lastPrinted>2022-07-10T19:01:54Z</cp:lastPrinted>
  <dcterms:created xsi:type="dcterms:W3CDTF">2005-01-12T21:47:45Z</dcterms:created>
  <dcterms:modified xsi:type="dcterms:W3CDTF">2022-08-02T19:08:48Z</dcterms:modified>
</cp:coreProperties>
</file>