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3"/>
  </p:notesMasterIdLst>
  <p:handoutMasterIdLst>
    <p:handoutMasterId r:id="rId54"/>
  </p:handoutMasterIdLst>
  <p:sldIdLst>
    <p:sldId id="256" r:id="rId2"/>
    <p:sldId id="270" r:id="rId3"/>
    <p:sldId id="327" r:id="rId4"/>
    <p:sldId id="328" r:id="rId5"/>
    <p:sldId id="335" r:id="rId6"/>
    <p:sldId id="264" r:id="rId7"/>
    <p:sldId id="258"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269" r:id="rId25"/>
    <p:sldId id="299" r:id="rId26"/>
    <p:sldId id="268" r:id="rId27"/>
    <p:sldId id="271" r:id="rId28"/>
    <p:sldId id="272" r:id="rId29"/>
    <p:sldId id="274" r:id="rId30"/>
    <p:sldId id="300" r:id="rId31"/>
    <p:sldId id="273" r:id="rId32"/>
    <p:sldId id="275" r:id="rId33"/>
    <p:sldId id="326" r:id="rId34"/>
    <p:sldId id="276" r:id="rId35"/>
    <p:sldId id="336" r:id="rId36"/>
    <p:sldId id="281" r:id="rId37"/>
    <p:sldId id="284" r:id="rId38"/>
    <p:sldId id="290" r:id="rId39"/>
    <p:sldId id="285" r:id="rId40"/>
    <p:sldId id="337" r:id="rId41"/>
    <p:sldId id="338" r:id="rId42"/>
    <p:sldId id="339" r:id="rId43"/>
    <p:sldId id="317" r:id="rId44"/>
    <p:sldId id="340" r:id="rId45"/>
    <p:sldId id="341" r:id="rId46"/>
    <p:sldId id="320" r:id="rId47"/>
    <p:sldId id="342" r:id="rId48"/>
    <p:sldId id="303" r:id="rId49"/>
    <p:sldId id="343" r:id="rId50"/>
    <p:sldId id="344" r:id="rId51"/>
    <p:sldId id="345" r:id="rId52"/>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39" autoAdjust="0"/>
    <p:restoredTop sz="97055" autoAdjust="0"/>
  </p:normalViewPr>
  <p:slideViewPr>
    <p:cSldViewPr>
      <p:cViewPr varScale="1">
        <p:scale>
          <a:sx n="71" d="100"/>
          <a:sy n="71" d="100"/>
        </p:scale>
        <p:origin x="18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24</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statements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n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9144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setRelativeAddresses</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 initial relative address is 0 for a program</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currentAddr</a:t>
            </a:r>
            <a:r>
              <a:rPr lang="en-US" sz="1800" dirty="0">
                <a:latin typeface="Consolas" panose="020B0609020204030204" pitchFamily="49" charset="0"/>
              </a:rPr>
              <a:t> = 0</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declPart.initialDecls</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 set relative address for single variable declarations</a:t>
            </a:r>
          </a:p>
          <a:p>
            <a:pPr marL="9144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decl.relAddr</a:t>
            </a:r>
            <a:r>
              <a:rPr lang="en-US" sz="1800" dirty="0">
                <a:latin typeface="Consolas" panose="020B0609020204030204" pitchFamily="49" charset="0"/>
              </a:rPr>
              <a:t> = </a:t>
            </a:r>
            <a:r>
              <a:rPr lang="en-US" sz="1800" dirty="0" err="1">
                <a:latin typeface="Consolas" panose="020B0609020204030204" pitchFamily="49" charset="0"/>
              </a:rPr>
              <a:t>currentAddr</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currentAddr</a:t>
            </a:r>
            <a:r>
              <a:rPr lang="en-US" sz="1800" dirty="0">
                <a:latin typeface="Consolas" panose="020B0609020204030204" pitchFamily="49" charset="0"/>
              </a:rPr>
              <a:t>  = </a:t>
            </a:r>
            <a:r>
              <a:rPr lang="en-US" sz="1800" dirty="0" err="1">
                <a:latin typeface="Consolas" panose="020B0609020204030204" pitchFamily="49" charset="0"/>
              </a:rPr>
              <a:t>currentAddr</a:t>
            </a:r>
            <a:r>
              <a:rPr lang="en-US" sz="1800" dirty="0">
                <a:latin typeface="Consolas" panose="020B0609020204030204" pitchFamily="49" charset="0"/>
              </a:rPr>
              <a:t> + </a:t>
            </a:r>
            <a:r>
              <a:rPr lang="en-US" sz="1800" dirty="0" err="1">
                <a:latin typeface="Consolas" panose="020B0609020204030204" pitchFamily="49" charset="0"/>
              </a:rPr>
              <a:t>decl.size</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compute length of all variables</a:t>
            </a:r>
          </a:p>
          <a:p>
            <a:pPr marL="9144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varLength</a:t>
            </a:r>
            <a:r>
              <a:rPr lang="en-US" sz="1800" dirty="0">
                <a:latin typeface="Consolas" panose="020B0609020204030204" pitchFamily="49" charset="0"/>
              </a:rPr>
              <a:t> = </a:t>
            </a:r>
            <a:r>
              <a:rPr lang="en-US" sz="1800" dirty="0" err="1">
                <a:latin typeface="Consolas" panose="020B0609020204030204" pitchFamily="49" charset="0"/>
              </a:rPr>
              <a:t>currentAddr</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arrays, strings, or records</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33</a:t>
            </a:fld>
            <a:endParaRPr lang="en-US"/>
          </a:p>
        </p:txBody>
      </p:sp>
    </p:spTree>
    <p:extLst>
      <p:ext uri="{BB962C8B-B14F-4D97-AF65-F5344CB8AC3E}">
        <p14:creationId xmlns:p14="http://schemas.microsoft.com/office/powerpoint/2010/main" val="3293066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35</a:t>
            </a:fld>
            <a:endParaRPr lang="en-US"/>
          </a:p>
        </p:txBody>
      </p:sp>
      <p:sp>
        <p:nvSpPr>
          <p:cNvPr id="2" name="TextBox 1"/>
          <p:cNvSpPr txBox="1"/>
          <p:nvPr/>
        </p:nvSpPr>
        <p:spPr>
          <a:xfrm>
            <a:off x="1435565" y="4711005"/>
            <a:ext cx="6272871" cy="1384995"/>
          </a:xfrm>
          <a:prstGeom prst="rect">
            <a:avLst/>
          </a:prstGeom>
          <a:noFill/>
          <a:ln>
            <a:solidFill>
              <a:schemeClr val="tx1"/>
            </a:solidFill>
          </a:ln>
        </p:spPr>
        <p:txBody>
          <a:bodyPr wrap="none" rtlCol="0">
            <a:spAutoFit/>
          </a:bodyPr>
          <a:lstStyle/>
          <a:p>
            <a:pPr algn="l"/>
            <a:r>
              <a:rPr lang="en-US" sz="2100" dirty="0"/>
              <a:t>Note: When the instruction </a:t>
            </a:r>
            <a:r>
              <a:rPr lang="en-US" sz="2100" dirty="0">
                <a:latin typeface="Consolas" panose="020B0609020204030204" pitchFamily="49" charset="0"/>
              </a:rPr>
              <a:t>BNZ L1</a:t>
            </a:r>
            <a:r>
              <a:rPr lang="en-US" sz="2100" dirty="0"/>
              <a:t> is executed, the</a:t>
            </a:r>
          </a:p>
          <a:p>
            <a:pPr algn="l"/>
            <a:r>
              <a:rPr lang="en-US" sz="2100" dirty="0" err="1"/>
              <a:t>boolean</a:t>
            </a:r>
            <a:r>
              <a:rPr lang="en-US" sz="2100" dirty="0"/>
              <a:t> value on the top of the stack is popped off.</a:t>
            </a:r>
          </a:p>
          <a:p>
            <a:pPr algn="l"/>
            <a:r>
              <a:rPr lang="en-US" sz="2100" dirty="0"/>
              <a:t>The instruction </a:t>
            </a:r>
            <a:r>
              <a:rPr lang="en-US" sz="2100" dirty="0">
                <a:latin typeface="Consolas" panose="020B0609020204030204" pitchFamily="49" charset="0"/>
              </a:rPr>
              <a:t>LDCB 0</a:t>
            </a:r>
            <a:r>
              <a:rPr lang="en-US" sz="2100" dirty="0"/>
              <a:t> is needed to restore the</a:t>
            </a:r>
          </a:p>
          <a:p>
            <a:pPr algn="l"/>
            <a:r>
              <a:rPr lang="en-US" sz="2100" dirty="0"/>
              <a:t>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extLst>
      <p:ext uri="{BB962C8B-B14F-4D97-AF65-F5344CB8AC3E}">
        <p14:creationId xmlns:p14="http://schemas.microsoft.com/office/powerpoint/2010/main" val="3757117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128523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44</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46</a:t>
            </a:fld>
            <a:endParaRPr lang="en-US"/>
          </a:p>
        </p:txBody>
      </p:sp>
    </p:spTree>
    <p:extLst>
      <p:ext uri="{BB962C8B-B14F-4D97-AF65-F5344CB8AC3E}">
        <p14:creationId xmlns:p14="http://schemas.microsoft.com/office/powerpoint/2010/main" val="1274943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 (structural references only).</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dirty="0">
                <a:latin typeface="Consolas" panose="020B0609020204030204" pitchFamily="49" charset="0"/>
              </a:rPr>
              <a:t>L1</a:t>
            </a:r>
            <a:r>
              <a:rPr lang="en-US" dirty="0"/>
              <a:t>”, “</a:t>
            </a:r>
            <a:r>
              <a:rPr lang="en-US" dirty="0">
                <a:latin typeface="Consolas" panose="020B0609020204030204" pitchFamily="49" charset="0"/>
              </a:rPr>
              <a:t>L2</a:t>
            </a:r>
            <a:r>
              <a:rPr lang="en-US" dirty="0"/>
              <a:t>”, “</a:t>
            </a:r>
            <a:r>
              <a:rPr lang="en-US"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L2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6034</TotalTime>
  <Words>4556</Words>
  <Application>Microsoft Office PowerPoint</Application>
  <PresentationFormat>On-screen Show (4:3)</PresentationFormat>
  <Paragraphs>670</Paragraphs>
  <Slides>51</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283</cp:revision>
  <cp:lastPrinted>2020-08-15T13:47:41Z</cp:lastPrinted>
  <dcterms:created xsi:type="dcterms:W3CDTF">2005-01-12T21:47:45Z</dcterms:created>
  <dcterms:modified xsi:type="dcterms:W3CDTF">2022-08-23T12:56:16Z</dcterms:modified>
</cp:coreProperties>
</file>