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3" r:id="rId9"/>
    <p:sldId id="258" r:id="rId10"/>
    <p:sldId id="259" r:id="rId11"/>
    <p:sldId id="269" r:id="rId12"/>
    <p:sldId id="260" r:id="rId13"/>
    <p:sldId id="277" r:id="rId14"/>
    <p:sldId id="262" r:id="rId15"/>
    <p:sldId id="263" r:id="rId16"/>
    <p:sldId id="276"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13" autoAdjust="0"/>
    <p:restoredTop sz="97055" autoAdjust="0"/>
  </p:normalViewPr>
  <p:slideViewPr>
    <p:cSldViewPr>
      <p:cViewPr varScale="1">
        <p:scale>
          <a:sx n="71" d="100"/>
          <a:sy n="71" d="100"/>
        </p:scale>
        <p:origin x="29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parseArrayTypeDecl()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r>
              <a:rPr lang="fr-FR" sz="2000" dirty="0" err="1">
                <a:latin typeface="Consolas" pitchFamily="49" charset="0"/>
                <a:cs typeface="Consolas" pitchFamily="49" charset="0"/>
              </a:rPr>
              <a:t>private</a:t>
            </a:r>
            <a:r>
              <a:rPr lang="fr-FR" sz="2000" dirty="0">
                <a:latin typeface="Consolas" pitchFamily="49" charset="0"/>
                <a:cs typeface="Consolas" pitchFamily="49" charset="0"/>
              </a:rPr>
              <a:t> fun </a:t>
            </a:r>
            <a:r>
              <a:rPr lang="fr-FR" sz="2000" dirty="0" err="1">
                <a:latin typeface="Consolas" pitchFamily="49" charset="0"/>
                <a:cs typeface="Consolas" pitchFamily="49" charset="0"/>
              </a:rPr>
              <a:t>parseIndexExpr</a:t>
            </a:r>
            <a:r>
              <a:rPr lang="fr-FR" sz="2000" dirty="0">
                <a:latin typeface="Consolas" pitchFamily="49" charset="0"/>
                <a:cs typeface="Consolas" pitchFamily="49" charset="0"/>
              </a:rPr>
              <a:t>() : Expression</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ArrayType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numElements</a:t>
            </a:r>
            <a:r>
              <a:rPr lang="en-US" sz="1800" dirty="0">
                <a:latin typeface="Consolas" panose="020B0609020204030204" pitchFamily="49" charset="0"/>
              </a:rPr>
              <a:t> : Int,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elementType</a:t>
            </a:r>
            <a:r>
              <a:rPr lang="en-US" sz="1800" dirty="0">
                <a:latin typeface="Consolas" panose="020B0609020204030204" pitchFamily="49" charset="0"/>
              </a:rPr>
              <a:t> : Type)</a:t>
            </a:r>
          </a:p>
          <a:p>
            <a:pPr marL="18288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962400" y="3343663"/>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6858000" y="23876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037280" y="2470728"/>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958988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endParaRPr lang="en-US" dirty="0">
              <a:latin typeface="Consolas" panose="020B0609020204030204" pitchFamily="49" charset="0"/>
            </a:endParaRP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a:t>
            </a:r>
            <a:r>
              <a:rPr lang="en-US"/>
              <a:t>they are structurally identical.</a:t>
            </a:r>
            <a:endParaRPr lang="en-US" dirty="0"/>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A35D66E2-2DC4-140A-9C5F-ACC65276993E}"/>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a:t>(Kotlin </a:t>
            </a:r>
            <a:r>
              <a:rPr lang="en-US" dirty="0"/>
              <a:t>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3353</TotalTime>
  <Words>1660</Words>
  <Application>Microsoft Office PowerPoint</Application>
  <PresentationFormat>On-screen Show (4:3)</PresentationFormat>
  <Paragraphs>242</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212</cp:revision>
  <cp:lastPrinted>2020-04-17T14:05:26Z</cp:lastPrinted>
  <dcterms:created xsi:type="dcterms:W3CDTF">2005-01-12T21:47:45Z</dcterms:created>
  <dcterms:modified xsi:type="dcterms:W3CDTF">2022-08-23T13:29:25Z</dcterms:modified>
</cp:coreProperties>
</file>