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81" r:id="rId3"/>
    <p:sldId id="276" r:id="rId4"/>
    <p:sldId id="268" r:id="rId5"/>
    <p:sldId id="282"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4" r:id="rId25"/>
    <p:sldId id="280"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1" autoAdjust="0"/>
    <p:restoredTop sz="97055" autoAdjust="0"/>
  </p:normalViewPr>
  <p:slideViewPr>
    <p:cSldViewPr>
      <p:cViewPr varScale="1">
        <p:scale>
          <a:sx n="71" d="100"/>
          <a:sy n="71" d="100"/>
        </p:scale>
        <p:origin x="398" y="6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parseFieldDecls</a:t>
            </a:r>
            <a:r>
              <a:rPr lang="en-US" sz="2000" dirty="0">
                <a:latin typeface="Consolas" pitchFamily="49" charset="0"/>
                <a:cs typeface="Consolas" pitchFamily="49" charset="0"/>
              </a:rPr>
              <a:t>() :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parseIndexExpr</a:t>
            </a:r>
            <a:r>
              <a:rPr lang="en-US" sz="2000" dirty="0">
                <a:latin typeface="Consolas" pitchFamily="49" charset="0"/>
                <a:cs typeface="Consolas" pitchFamily="49" charset="0"/>
              </a:rPr>
              <a:t>()  : Expression</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parseFieldExpr</a:t>
            </a:r>
            <a:r>
              <a:rPr lang="en-US" sz="2000" dirty="0">
                <a:latin typeface="Consolas" pitchFamily="49" charset="0"/>
                <a:cs typeface="Consolas" pitchFamily="49" charset="0"/>
              </a:rPr>
              <a:t>()  : Expression</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RecordType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fieldDecls</a:t>
            </a:r>
            <a:r>
              <a:rPr lang="en-US" sz="1800" dirty="0">
                <a:latin typeface="Consolas" panose="020B0609020204030204" pitchFamily="49" charset="0"/>
              </a:rPr>
              <a:t> : List&lt;</a:t>
            </a:r>
            <a:r>
              <a:rPr lang="en-US" sz="1800" dirty="0" err="1">
                <a:latin typeface="Consolas" panose="020B0609020204030204" pitchFamily="49" charset="0"/>
              </a:rPr>
              <a:t>FieldDecl</a:t>
            </a:r>
            <a:r>
              <a:rPr lang="en-US" sz="1800" dirty="0">
                <a:latin typeface="Consolas" panose="020B0609020204030204" pitchFamily="49" charset="0"/>
              </a:rPr>
              <a:t>&gt;)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fieldDecls.sumOf</a:t>
            </a:r>
            <a:r>
              <a:rPr lang="en-US" sz="1800" b="1" dirty="0">
                <a:latin typeface="Consolas" panose="020B0609020204030204" pitchFamily="49" charset="0"/>
              </a:rPr>
              <a:t> { </a:t>
            </a:r>
            <a:r>
              <a:rPr lang="en-US" sz="1800" b="1" dirty="0" err="1">
                <a:latin typeface="Consolas" panose="020B0609020204030204" pitchFamily="49" charset="0"/>
              </a:rPr>
              <a:t>it.size</a:t>
            </a:r>
            <a:r>
              <a:rPr lang="en-US" sz="1800" b="1" dirty="0">
                <a:latin typeface="Consolas" panose="020B0609020204030204" pitchFamily="49" charset="0"/>
              </a:rPr>
              <a:t> }</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895600" y="2641600"/>
            <a:ext cx="4742004"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175149"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266589" y="1995055"/>
            <a:ext cx="13"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19312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address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property in the field expression to the field declaration of the record.</a:t>
            </a:r>
          </a:p>
          <a:p>
            <a:pPr marL="914400" lvl="2" indent="0">
              <a:buNone/>
            </a:pPr>
            <a:r>
              <a:rPr lang="en-US" dirty="0" err="1">
                <a:latin typeface="Consolas" panose="020B0609020204030204" pitchFamily="49" charset="0"/>
              </a:rPr>
              <a:t>expr.fieldDecl</a:t>
            </a:r>
            <a:r>
              <a:rPr lang="en-US" dirty="0">
                <a:latin typeface="Consolas" panose="020B0609020204030204" pitchFamily="49" charset="0"/>
              </a:rPr>
              <a:t> = </a:t>
            </a:r>
            <a:r>
              <a:rPr lang="en-US" dirty="0" err="1">
                <a:latin typeface="Consolas" panose="020B0609020204030204" pitchFamily="49" charset="0"/>
              </a:rPr>
              <a:t>fieldDecl</a:t>
            </a:r>
            <a:endParaRPr lang="en-US" dirty="0">
              <a:latin typeface="Consolas" panose="020B0609020204030204" pitchFamily="49" charset="0"/>
            </a:endParaRP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a:t>
            </a:r>
            <a:r>
              <a:rPr lang="en-US" sz="1800" dirty="0" err="1">
                <a:latin typeface="Consolas" panose="020B0609020204030204" pitchFamily="49" charset="0"/>
              </a:rPr>
              <a:t>fieldDecl.offset</a:t>
            </a:r>
            <a:r>
              <a:rPr lang="en-US" sz="1800" dirty="0">
                <a:latin typeface="Consolas" panose="020B0609020204030204" pitchFamily="49" charset="0"/>
              </a:rPr>
              <a:t>}")</a:t>
            </a:r>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360002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as a field expression.</a:t>
            </a:r>
          </a:p>
          <a:p>
            <a:pPr marL="914400" lvl="2" indent="0">
              <a:buNone/>
            </a:pPr>
            <a:r>
              <a:rPr lang="en-US" dirty="0">
                <a:latin typeface="Consolas" panose="020B0609020204030204" pitchFamily="49" charset="0"/>
              </a:rPr>
              <a:t>expr as </a:t>
            </a:r>
            <a:r>
              <a:rPr lang="en-US" dirty="0" err="1">
                <a:latin typeface="Consolas" panose="020B0609020204030204" pitchFamily="49" charset="0"/>
              </a:rPr>
              <a:t>FieldExpr</a:t>
            </a:r>
            <a:endParaRPr lang="en-US" dirty="0">
              <a:latin typeface="Consolas" panose="020B0609020204030204" pitchFamily="49" charset="0"/>
            </a:endParaRPr>
          </a:p>
          <a:p>
            <a:pPr lvl="1"/>
            <a:r>
              <a:rPr lang="en-US" dirty="0"/>
              <a:t>Generate code for the offset of the field.</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expr.fieldDecl.type</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9238B8F0-2F89-45F4-C3F0-D6C3ED255A88}"/>
              </a:ext>
            </a:extLst>
          </p:cNvPr>
          <p:cNvSpPr txBox="1"/>
          <p:nvPr/>
        </p:nvSpPr>
        <p:spPr>
          <a:xfrm>
            <a:off x="1369040" y="5329704"/>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402649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(Java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4067</TotalTime>
  <Words>2010</Words>
  <Application>Microsoft Office PowerPoint</Application>
  <PresentationFormat>On-screen Show (4:3)</PresentationFormat>
  <Paragraphs>343</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210</cp:revision>
  <cp:lastPrinted>2020-04-17T14:05:26Z</cp:lastPrinted>
  <dcterms:created xsi:type="dcterms:W3CDTF">2005-01-12T21:47:45Z</dcterms:created>
  <dcterms:modified xsi:type="dcterms:W3CDTF">2022-08-23T14:10:32Z</dcterms:modified>
</cp:coreProperties>
</file>