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68" d="100"/>
          <a:sy n="68" d="100"/>
        </p:scale>
        <p:origin x="58"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BG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6485</TotalTime>
  <Words>4578</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298</cp:revision>
  <cp:lastPrinted>2020-08-15T13:47:41Z</cp:lastPrinted>
  <dcterms:created xsi:type="dcterms:W3CDTF">2005-01-12T21:47:45Z</dcterms:created>
  <dcterms:modified xsi:type="dcterms:W3CDTF">2024-09-12T14:01:07Z</dcterms:modified>
</cp:coreProperties>
</file>