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60" d="100"/>
          <a:sy n="60" d="100"/>
        </p:scale>
        <p:origin x="53"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43681" y="3928408"/>
            <a:ext cx="7856638"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property </a:t>
            </a:r>
            <a:r>
              <a:rPr lang="en-US" dirty="0">
                <a:latin typeface="Consolas" panose="020B0609020204030204" pitchFamily="49" charset="0"/>
              </a:rPr>
              <a:t>statement</a:t>
            </a:r>
            <a:r>
              <a:rPr lang="en-US" dirty="0"/>
              <a:t> is initialized to an object named</a:t>
            </a:r>
          </a:p>
          <a:p>
            <a:pPr algn="l"/>
            <a:r>
              <a:rPr lang="en-US" dirty="0" err="1">
                <a:latin typeface="Consolas" panose="020B0609020204030204" pitchFamily="49" charset="0"/>
              </a:rPr>
              <a:t>EmptyStatement</a:t>
            </a:r>
            <a:r>
              <a:rPr lang="en-US" dirty="0"/>
              <a:t>, which is subclassed from </a:t>
            </a:r>
            <a:r>
              <a:rPr lang="en-US" dirty="0">
                <a:latin typeface="Consolas" panose="020B0609020204030204" pitchFamily="49" charset="0"/>
              </a:rPr>
              <a:t>Statement</a:t>
            </a:r>
            <a:r>
              <a:rPr lang="en-US" dirty="0"/>
              <a:t>,</a:t>
            </a:r>
          </a:p>
          <a:p>
            <a:pPr algn="l"/>
            <a:r>
              <a:rPr lang="en-US" dirty="0"/>
              <a:t>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7910</TotalTime>
  <Words>5206</Words>
  <Application>Microsoft Office PowerPoint</Application>
  <PresentationFormat>On-screen Show (4:3)</PresentationFormat>
  <Paragraphs>813</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402</cp:revision>
  <cp:lastPrinted>2020-06-01T19:22:35Z</cp:lastPrinted>
  <dcterms:created xsi:type="dcterms:W3CDTF">2005-01-12T21:47:45Z</dcterms:created>
  <dcterms:modified xsi:type="dcterms:W3CDTF">2023-06-15T14:37:25Z</dcterms:modified>
</cp:coreProperties>
</file>