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75" r:id="rId14"/>
    <p:sldId id="369" r:id="rId15"/>
    <p:sldId id="376" r:id="rId16"/>
    <p:sldId id="377"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94633" autoAdjust="0"/>
  </p:normalViewPr>
  <p:slideViewPr>
    <p:cSldViewPr>
      <p:cViewPr varScale="1">
        <p:scale>
          <a:sx n="69" d="100"/>
          <a:sy n="69" d="100"/>
        </p:scale>
        <p:origin x="21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(but recall that 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13285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 for</a:t>
            </a:r>
            <a:br>
              <a:rPr lang="en-US" dirty="0"/>
            </a:br>
            <a:r>
              <a:rPr lang="en-US" dirty="0"/>
              <a:t>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69960"/>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48264"/>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26568"/>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1A201E18-DD1F-5BBA-C29F-24017B03262D}"/>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p()</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56805"/>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38422"/>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6481</TotalTime>
  <Words>4820</Words>
  <Application>Microsoft Office PowerPoint</Application>
  <PresentationFormat>On-screen Show (4:3)</PresentationFormat>
  <Paragraphs>866</Paragraphs>
  <Slides>63</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344</cp:revision>
  <cp:lastPrinted>2020-04-16T13:35:31Z</cp:lastPrinted>
  <dcterms:created xsi:type="dcterms:W3CDTF">2005-01-12T21:47:45Z</dcterms:created>
  <dcterms:modified xsi:type="dcterms:W3CDTF">2023-06-16T10:50:00Z</dcterms:modified>
</cp:coreProperties>
</file>