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73" d="100"/>
          <a:sy n="73" d="100"/>
        </p:scale>
        <p:origin x="98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a:t>(but </a:t>
            </a:r>
            <a:r>
              <a:rPr lang="en-US" dirty="0"/>
              <a:t>string literals </a:t>
            </a:r>
            <a:r>
              <a:rPr lang="en-US"/>
              <a:t>are allowed)</a:t>
            </a:r>
            <a:endParaRPr lang="en-US" dirty="0"/>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6481</TotalTime>
  <Words>4578</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296</cp:revision>
  <cp:lastPrinted>2020-08-15T13:47:41Z</cp:lastPrinted>
  <dcterms:created xsi:type="dcterms:W3CDTF">2005-01-12T21:47:45Z</dcterms:created>
  <dcterms:modified xsi:type="dcterms:W3CDTF">2024-03-22T13:25:29Z</dcterms:modified>
</cp:coreProperties>
</file>