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358" r:id="rId33"/>
    <p:sldId id="359" r:id="rId34"/>
    <p:sldId id="287" r:id="rId35"/>
    <p:sldId id="361" r:id="rId36"/>
    <p:sldId id="282" r:id="rId37"/>
    <p:sldId id="284" r:id="rId38"/>
    <p:sldId id="283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5" autoAdjust="0"/>
    <p:restoredTop sz="90929"/>
  </p:normalViewPr>
  <p:slideViewPr>
    <p:cSldViewPr>
      <p:cViewPr varScale="1">
        <p:scale>
          <a:sx n="63" d="100"/>
          <a:sy n="63" d="100"/>
        </p:scale>
        <p:origin x="77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</a:t>
            </a:r>
            <a:br>
              <a:rPr lang="en-US" dirty="0"/>
            </a:b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abstract class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 : </a:t>
            </a:r>
            <a:r>
              <a:rPr lang="en-US" sz="1750" dirty="0" err="1">
                <a:latin typeface="Consolas" panose="020B0609020204030204" pitchFamily="49" charset="0"/>
              </a:rPr>
              <a:t>Enum</a:t>
            </a:r>
            <a:r>
              <a:rPr lang="en-US" sz="1750" dirty="0">
                <a:latin typeface="Consolas" panose="020B0609020204030204" pitchFamily="49" charset="0"/>
              </a:rPr>
              <a:t>&lt;Symbol&gt;&gt;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(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symbol : Symbol, 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position : Position,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 text : String)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 for CPRL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class Token(symbol : Symbol, position : Position, text : String) 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: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&lt;Symbol&gt;(symbol, position, text)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5365587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@constructor Construct buffer with the specified capacity.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 : Int)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operator fun get(i : Int) : Token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add(token :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(Character.isLetter(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(Character.isDigit(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'&gt;'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Symbol.greaterOrEqual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Symbol.greaterThan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scanIntegerLiteral() : String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scanBuffer.clear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4537</TotalTime>
  <Words>3341</Words>
  <Application>Microsoft Office PowerPoint</Application>
  <PresentationFormat>On-screen Show (4:3)</PresentationFormat>
  <Paragraphs>587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153</cp:revision>
  <cp:lastPrinted>2020-04-05T13:10:11Z</cp:lastPrinted>
  <dcterms:created xsi:type="dcterms:W3CDTF">2005-01-15T15:50:49Z</dcterms:created>
  <dcterms:modified xsi:type="dcterms:W3CDTF">2023-06-14T20:10:56Z</dcterms:modified>
</cp:coreProperties>
</file>