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258"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39" autoAdjust="0"/>
    <p:restoredTop sz="97055" autoAdjust="0"/>
  </p:normalViewPr>
  <p:slideViewPr>
    <p:cSldViewPr>
      <p:cViewPr varScale="1">
        <p:scale>
          <a:sx n="69" d="100"/>
          <a:sy n="69" d="100"/>
        </p:scale>
        <p:origin x="66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statements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n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arrays, strings, or records</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6366</TotalTime>
  <Words>4575</Words>
  <Application>Microsoft Office PowerPoint</Application>
  <PresentationFormat>On-screen Show (4:3)</PresentationFormat>
  <Paragraphs>675</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286</cp:revision>
  <cp:lastPrinted>2020-08-15T13:47:41Z</cp:lastPrinted>
  <dcterms:created xsi:type="dcterms:W3CDTF">2005-01-12T21:47:45Z</dcterms:created>
  <dcterms:modified xsi:type="dcterms:W3CDTF">2023-06-12T17:59:29Z</dcterms:modified>
</cp:coreProperties>
</file>