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277" r:id="rId24"/>
    <p:sldId id="278" r:id="rId25"/>
    <p:sldId id="313" r:id="rId26"/>
    <p:sldId id="300" r:id="rId27"/>
    <p:sldId id="316" r:id="rId28"/>
    <p:sldId id="317" r:id="rId29"/>
    <p:sldId id="305" r:id="rId30"/>
    <p:sldId id="323" r:id="rId31"/>
    <p:sldId id="324" r:id="rId32"/>
    <p:sldId id="280" r:id="rId33"/>
    <p:sldId id="283" r:id="rId34"/>
    <p:sldId id="318" r:id="rId35"/>
    <p:sldId id="279" r:id="rId36"/>
    <p:sldId id="314" r:id="rId37"/>
    <p:sldId id="319" r:id="rId38"/>
    <p:sldId id="320" r:id="rId39"/>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7055" autoAdjust="0"/>
  </p:normalViewPr>
  <p:slideViewPr>
    <p:cSldViewPr>
      <p:cViewPr varScale="1">
        <p:scale>
          <a:sx n="71" d="100"/>
          <a:sy n="71" d="100"/>
        </p:scale>
        <p:origin x="917" y="5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23</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24</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26</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27</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28</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29</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30</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23</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24</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26</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27</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28</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29</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30</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3" name="Group 2">
            <a:extLst>
              <a:ext uri="{FF2B5EF4-FFF2-40B4-BE49-F238E27FC236}">
                <a16:creationId xmlns:a16="http://schemas.microsoft.com/office/drawing/2014/main" id="{2227A51E-186E-42E9-BAAF-C2627FC8DDE2}"/>
              </a:ext>
            </a:extLst>
          </p:cNvPr>
          <p:cNvGrpSpPr/>
          <p:nvPr/>
        </p:nvGrpSpPr>
        <p:grpSpPr>
          <a:xfrm>
            <a:off x="987655" y="1965324"/>
            <a:ext cx="7168690" cy="3063876"/>
            <a:chOff x="987655" y="1965324"/>
            <a:chExt cx="7168690" cy="3063876"/>
          </a:xfrm>
        </p:grpSpPr>
        <p:sp>
          <p:nvSpPr>
            <p:cNvPr id="37925" name="Line 113"/>
            <p:cNvSpPr>
              <a:spLocks noChangeShapeType="1"/>
            </p:cNvSpPr>
            <p:nvPr/>
          </p:nvSpPr>
          <p:spPr bwMode="auto">
            <a:xfrm>
              <a:off x="4798785"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9152"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805113"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11971"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91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235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34514"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20313"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82189"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62797"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94325"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37259"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35840"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41279"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51889"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358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502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41279"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8652"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8813"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8652"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87655"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62789"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31514"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47302"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42089"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101343"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23289"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3722</TotalTime>
  <Words>2436</Words>
  <Application>Microsoft Office PowerPoint</Application>
  <PresentationFormat>On-screen Show (4:3)</PresentationFormat>
  <Paragraphs>591</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194</cp:revision>
  <cp:lastPrinted>2022-07-10T19:01:54Z</cp:lastPrinted>
  <dcterms:created xsi:type="dcterms:W3CDTF">2005-01-12T21:47:45Z</dcterms:created>
  <dcterms:modified xsi:type="dcterms:W3CDTF">2024-01-13T18:58:12Z</dcterms:modified>
</cp:coreProperties>
</file>