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varScale="1">
        <p:scale>
          <a:sx n="73" d="100"/>
          <a:sy n="73" d="100"/>
        </p:scale>
        <p:origin x="98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26930"/>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5391</TotalTime>
  <Words>2274</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311</cp:revision>
  <cp:lastPrinted>2018-10-27T16:16:38Z</cp:lastPrinted>
  <dcterms:created xsi:type="dcterms:W3CDTF">2005-01-12T21:47:45Z</dcterms:created>
  <dcterms:modified xsi:type="dcterms:W3CDTF">2024-03-29T15:34:44Z</dcterms:modified>
</cp:coreProperties>
</file>