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4"/>
  </p:notesMasterIdLst>
  <p:handoutMasterIdLst>
    <p:handoutMasterId r:id="rId55"/>
  </p:handoutMasterIdLst>
  <p:sldIdLst>
    <p:sldId id="256" r:id="rId2"/>
    <p:sldId id="270" r:id="rId3"/>
    <p:sldId id="327" r:id="rId4"/>
    <p:sldId id="328" r:id="rId5"/>
    <p:sldId id="335" r:id="rId6"/>
    <p:sldId id="264" r:id="rId7"/>
    <p:sldId id="347"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273" r:id="rId33"/>
    <p:sldId id="275" r:id="rId34"/>
    <p:sldId id="326" r:id="rId35"/>
    <p:sldId id="276" r:id="rId36"/>
    <p:sldId id="336" r:id="rId37"/>
    <p:sldId id="281" r:id="rId38"/>
    <p:sldId id="284" r:id="rId39"/>
    <p:sldId id="290" r:id="rId40"/>
    <p:sldId id="285" r:id="rId41"/>
    <p:sldId id="337" r:id="rId42"/>
    <p:sldId id="338" r:id="rId43"/>
    <p:sldId id="339" r:id="rId44"/>
    <p:sldId id="317" r:id="rId45"/>
    <p:sldId id="340" r:id="rId46"/>
    <p:sldId id="341" r:id="rId47"/>
    <p:sldId id="320" r:id="rId48"/>
    <p:sldId id="342" r:id="rId49"/>
    <p:sldId id="303" r:id="rId50"/>
    <p:sldId id="343" r:id="rId51"/>
    <p:sldId id="344" r:id="rId52"/>
    <p:sldId id="345"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0" autoAdjust="0"/>
    <p:restoredTop sz="97055" autoAdjust="0"/>
  </p:normalViewPr>
  <p:slideViewPr>
    <p:cSldViewPr>
      <p:cViewPr varScale="1">
        <p:scale>
          <a:sx n="73" d="100"/>
          <a:sy n="73" d="100"/>
        </p:scale>
        <p:origin x="98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BLE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L1</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for an expression, which leaves the value of an expression on the top of the stack, we introduce a couple of helper methods for branching.</a:t>
            </a:r>
          </a:p>
          <a:p>
            <a:r>
              <a:rPr lang="en-US" dirty="0"/>
              <a:t>Class </a:t>
            </a:r>
            <a:r>
              <a:rPr lang="en-US" dirty="0">
                <a:latin typeface="Consolas" panose="020B0609020204030204" pitchFamily="49" charset="0"/>
              </a:rPr>
              <a:t>Expression</a:t>
            </a:r>
            <a:r>
              <a:rPr lang="en-US" dirty="0"/>
              <a:t> defines a method named </a:t>
            </a:r>
            <a:r>
              <a:rPr lang="en-US" dirty="0">
                <a:latin typeface="Consolas" panose="020B0609020204030204" pitchFamily="49" charset="0"/>
              </a:rPr>
              <a:t>emitBranch()</a:t>
            </a:r>
            <a:r>
              <a:rPr lang="en-US" dirty="0"/>
              <a:t> that emits code to push a </a:t>
            </a:r>
            <a:r>
              <a:rPr lang="en-US" dirty="0" err="1"/>
              <a:t>boolean</a:t>
            </a:r>
            <a:r>
              <a:rPr lang="en-US"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922505F3-9CD3-1761-B747-351DF334DCD0}"/>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a:t>(but </a:t>
            </a:r>
            <a:r>
              <a:rPr lang="en-US" dirty="0"/>
              <a:t>string literals </a:t>
            </a:r>
            <a:r>
              <a:rPr lang="en-US"/>
              <a:t>are allowed)</a:t>
            </a:r>
            <a:endParaRPr lang="en-US" dirty="0"/>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375711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    ...  //     emit label 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getNewLabel()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getNewLabel()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getNewLabel()   // label for end of loop</a:t>
            </a:r>
          </a:p>
          <a:p>
            <a:r>
              <a:rPr lang="en-US" dirty="0"/>
              <a:t>The actual value assigned to the label variables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6481</TotalTime>
  <Words>4583</Words>
  <Application>Microsoft Office PowerPoint</Application>
  <PresentationFormat>On-screen Show (4:3)</PresentationFormat>
  <Paragraphs>676</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295</cp:revision>
  <cp:lastPrinted>2020-08-15T13:47:41Z</cp:lastPrinted>
  <dcterms:created xsi:type="dcterms:W3CDTF">2005-01-12T21:47:45Z</dcterms:created>
  <dcterms:modified xsi:type="dcterms:W3CDTF">2024-03-20T08:55:18Z</dcterms:modified>
</cp:coreProperties>
</file>