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7055" autoAdjust="0"/>
  </p:normalViewPr>
  <p:slideViewPr>
    <p:cSldViewPr>
      <p:cViewPr varScale="1">
        <p:scale>
          <a:sx n="66" d="100"/>
          <a:sy n="66" d="100"/>
        </p:scale>
        <p:origin x="9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828698"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decl</a:t>
            </a:r>
            <a:r>
              <a:rPr lang="en-US" sz="1800" dirty="0">
                <a:latin typeface="Consolas" panose="020B0609020204030204" pitchFamily="49" charset="0"/>
              </a:rPr>
              <a:t> in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a:xfrm>
            <a:off x="458788" y="1363663"/>
            <a:ext cx="8228012" cy="4935537"/>
          </a:xfrm>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val </a:t>
            </a:r>
            <a:r>
              <a:rPr lang="en-US" sz="1700" dirty="0" err="1">
                <a:latin typeface="Consolas" panose="020B0609020204030204" pitchFamily="49" charset="0"/>
              </a:rPr>
              <a:t>idToken</a:t>
            </a:r>
            <a:r>
              <a:rPr lang="en-US" sz="1700" dirty="0">
                <a:latin typeface="Consolas" panose="020B0609020204030204" pitchFamily="49" charset="0"/>
              </a:rPr>
              <a:t> = </a:t>
            </a:r>
            <a:r>
              <a:rPr lang="en-US" sz="1700" dirty="0" err="1">
                <a:latin typeface="Consolas" panose="020B0609020204030204" pitchFamily="49" charset="0"/>
              </a:rPr>
              <a:t>scanner.token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val </a:t>
            </a:r>
            <a:r>
              <a:rPr lang="en-US" sz="1700" dirty="0" err="1">
                <a:latin typeface="Consolas" panose="020B0609020204030204" pitchFamily="49" charset="0"/>
              </a:rPr>
              <a:t>decl</a:t>
            </a:r>
            <a:r>
              <a:rPr lang="en-US" sz="1700" dirty="0">
                <a:latin typeface="Consolas" panose="020B0609020204030204" pitchFamily="49" charset="0"/>
              </a:rPr>
              <a:t> = </a:t>
            </a:r>
            <a:r>
              <a:rPr lang="en-US" sz="1700" dirty="0" err="1">
                <a:latin typeface="Consolas" panose="020B0609020204030204" pitchFamily="49" charset="0"/>
              </a:rPr>
              <a:t>idTable</a:t>
            </a:r>
            <a:r>
              <a:rPr lang="en-US" sz="1700" dirty="0">
                <a:latin typeface="Consolas" panose="020B0609020204030204" pitchFamily="49" charset="0"/>
              </a:rPr>
              <a:t>[</a:t>
            </a:r>
            <a:r>
              <a:rPr lang="en-US" sz="1700" dirty="0" err="1">
                <a:latin typeface="Consolas" panose="020B0609020204030204" pitchFamily="49" charset="0"/>
              </a:rPr>
              <a:t>idToken</a:t>
            </a:r>
            <a:r>
              <a:rPr lang="en-US" sz="1700" dirty="0">
                <a:latin typeface="Consolas" panose="020B0609020204030204" pitchFamily="49" charset="0"/>
              </a:rPr>
              <a:t>]</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has" +</a:t>
            </a:r>
          </a:p>
          <a:p>
            <a:pPr marL="457200" lvl="1" indent="0">
              <a:spcBef>
                <a:spcPts val="200"/>
              </a:spcBef>
              <a:buNone/>
            </a:pPr>
            <a:r>
              <a:rPr lang="en-US" sz="1700" dirty="0">
                <a:latin typeface="Consolas" panose="020B0609020204030204" pitchFamily="49" charset="0"/>
              </a:rPr>
              <a:t>                   "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!is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change type to the element type of the array</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1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change type to the type of the field</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 Selector can be field expression .length (Integer)</a:t>
            </a:r>
          </a:p>
          <a:p>
            <a:pPr marL="457200" lvl="1" indent="0">
              <a:spcBef>
                <a:spcPts val="100"/>
              </a:spcBef>
              <a:buNone/>
            </a:pPr>
            <a:r>
              <a:rPr lang="en-US" sz="1750" dirty="0">
                <a:latin typeface="Consolas" panose="020B0609020204030204" pitchFamily="49" charset="0"/>
              </a:rPr>
              <a:t>        // or an index expression for the characters (Char).</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1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a:t>
            </a:r>
            <a:r>
              <a:rPr lang="en-US"/>
              <a:t>the terminal </a:t>
            </a:r>
            <a:r>
              <a:rPr lang="en-US" dirty="0"/>
              <a:t>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43681" y="3928408"/>
            <a:ext cx="7856638"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property </a:t>
            </a:r>
            <a:r>
              <a:rPr lang="en-US" dirty="0">
                <a:latin typeface="Consolas" panose="020B0609020204030204" pitchFamily="49" charset="0"/>
              </a:rPr>
              <a:t>statement</a:t>
            </a:r>
            <a:r>
              <a:rPr lang="en-US" dirty="0"/>
              <a:t> is initialized to an object named</a:t>
            </a:r>
          </a:p>
          <a:p>
            <a:pPr algn="l"/>
            <a:r>
              <a:rPr lang="en-US" dirty="0" err="1">
                <a:latin typeface="Consolas" panose="020B0609020204030204" pitchFamily="49" charset="0"/>
              </a:rPr>
              <a:t>EmptyStatement</a:t>
            </a:r>
            <a:r>
              <a:rPr lang="en-US" dirty="0"/>
              <a:t>, which is subclassed from </a:t>
            </a:r>
            <a:r>
              <a:rPr lang="en-US" dirty="0">
                <a:latin typeface="Consolas" panose="020B0609020204030204" pitchFamily="49" charset="0"/>
              </a:rPr>
              <a:t>Statement</a:t>
            </a:r>
            <a:r>
              <a:rPr lang="en-US" dirty="0"/>
              <a:t>,</a:t>
            </a:r>
          </a:p>
          <a:p>
            <a:pPr algn="l"/>
            <a:r>
              <a:rPr lang="en-US" dirty="0"/>
              <a:t>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7774</TotalTime>
  <Words>5202</Words>
  <Application>Microsoft Office PowerPoint</Application>
  <PresentationFormat>On-screen Show (4:3)</PresentationFormat>
  <Paragraphs>815</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398</cp:revision>
  <cp:lastPrinted>2020-06-01T19:22:35Z</cp:lastPrinted>
  <dcterms:created xsi:type="dcterms:W3CDTF">2005-01-12T21:47:45Z</dcterms:created>
  <dcterms:modified xsi:type="dcterms:W3CDTF">2023-05-30T13:11:42Z</dcterms:modified>
</cp:coreProperties>
</file>