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7"/>
  </p:notesMasterIdLst>
  <p:handoutMasterIdLst>
    <p:handoutMasterId r:id="rId6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370" r:id="rId65"/>
    <p:sldId id="295" r:id="rId6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a:t>
            </a:r>
            <a:r>
              <a:rPr lang="en-US" sz="1800" dirty="0" err="1">
                <a:latin typeface="Consolas" panose="020B0609020204030204" pitchFamily="49" charset="0"/>
              </a:rPr>
              <a:t>Symbol.identifier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EA650E03-9875-FFA4-F46E-4B9E3796AAAC}"/>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1447E18-3AC5-641A-1980-C46C7179B36D}"/>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E7002896-A91A-0621-E475-478DAF33279E}"/>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64</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7" name="TextBox 6">
            <a:extLst>
              <a:ext uri="{FF2B5EF4-FFF2-40B4-BE49-F238E27FC236}">
                <a16:creationId xmlns:a16="http://schemas.microsoft.com/office/drawing/2014/main" id="{D7C235DA-4DCA-BEBC-0008-5D3CDDE859EA}"/>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endParaRPr lang="en-US" sz="24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7934</TotalTime>
  <Words>5301</Words>
  <Application>Microsoft Office PowerPoint</Application>
  <PresentationFormat>On-screen Show (4:3)</PresentationFormat>
  <Paragraphs>819</Paragraphs>
  <Slides>65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414</cp:revision>
  <cp:lastPrinted>2020-06-01T19:22:35Z</cp:lastPrinted>
  <dcterms:created xsi:type="dcterms:W3CDTF">2005-01-12T21:47:45Z</dcterms:created>
  <dcterms:modified xsi:type="dcterms:W3CDTF">2025-02-26T15:51:33Z</dcterms:modified>
</cp:coreProperties>
</file>