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9" r:id="rId3"/>
    <p:sldId id="400" r:id="rId4"/>
    <p:sldId id="420" r:id="rId5"/>
    <p:sldId id="421" r:id="rId6"/>
    <p:sldId id="404" r:id="rId7"/>
    <p:sldId id="405" r:id="rId8"/>
    <p:sldId id="406" r:id="rId9"/>
    <p:sldId id="407" r:id="rId10"/>
    <p:sldId id="310" r:id="rId11"/>
    <p:sldId id="409" r:id="rId12"/>
    <p:sldId id="417" r:id="rId13"/>
    <p:sldId id="410" r:id="rId14"/>
    <p:sldId id="311" r:id="rId15"/>
    <p:sldId id="292" r:id="rId16"/>
    <p:sldId id="312" r:id="rId17"/>
    <p:sldId id="293" r:id="rId18"/>
    <p:sldId id="294" r:id="rId19"/>
    <p:sldId id="411" r:id="rId20"/>
    <p:sldId id="296" r:id="rId21"/>
    <p:sldId id="412" r:id="rId22"/>
    <p:sldId id="413" r:id="rId23"/>
    <p:sldId id="345" r:id="rId24"/>
    <p:sldId id="414" r:id="rId25"/>
    <p:sldId id="418" r:id="rId26"/>
    <p:sldId id="419" r:id="rId27"/>
    <p:sldId id="374" r:id="rId28"/>
    <p:sldId id="347" r:id="rId29"/>
    <p:sldId id="385" r:id="rId30"/>
    <p:sldId id="298" r:id="rId31"/>
    <p:sldId id="330" r:id="rId32"/>
    <p:sldId id="332" r:id="rId33"/>
    <p:sldId id="337" r:id="rId34"/>
    <p:sldId id="331" r:id="rId35"/>
    <p:sldId id="299" r:id="rId36"/>
    <p:sldId id="300" r:id="rId37"/>
    <p:sldId id="363" r:id="rId38"/>
    <p:sldId id="415" r:id="rId39"/>
    <p:sldId id="416" r:id="rId40"/>
    <p:sldId id="314" r:id="rId41"/>
    <p:sldId id="380" r:id="rId42"/>
    <p:sldId id="386" r:id="rId43"/>
    <p:sldId id="266" r:id="rId44"/>
    <p:sldId id="367" r:id="rId45"/>
    <p:sldId id="369" r:id="rId46"/>
    <p:sldId id="370" r:id="rId47"/>
    <p:sldId id="258" r:id="rId48"/>
    <p:sldId id="271" r:id="rId49"/>
    <p:sldId id="355" r:id="rId50"/>
    <p:sldId id="356" r:id="rId51"/>
    <p:sldId id="316" r:id="rId52"/>
    <p:sldId id="378" r:id="rId53"/>
    <p:sldId id="387" r:id="rId54"/>
    <p:sldId id="388" r:id="rId55"/>
    <p:sldId id="389" r:id="rId56"/>
    <p:sldId id="391" r:id="rId57"/>
    <p:sldId id="381" r:id="rId58"/>
    <p:sldId id="390" r:id="rId59"/>
    <p:sldId id="323" r:id="rId60"/>
    <p:sldId id="320" r:id="rId61"/>
    <p:sldId id="392" r:id="rId62"/>
    <p:sldId id="393" r:id="rId63"/>
    <p:sldId id="324" r:id="rId64"/>
    <p:sldId id="382" r:id="rId65"/>
    <p:sldId id="394" r:id="rId66"/>
    <p:sldId id="395" r:id="rId67"/>
    <p:sldId id="396" r:id="rId68"/>
    <p:sldId id="397" r:id="rId69"/>
    <p:sldId id="328" r:id="rId70"/>
    <p:sldId id="336" r:id="rId71"/>
    <p:sldId id="398" r:id="rId72"/>
    <p:sldId id="379" r:id="rId73"/>
    <p:sldId id="358" r:id="rId74"/>
    <p:sldId id="359" r:id="rId75"/>
    <p:sldId id="360" r:id="rId76"/>
    <p:sldId id="402" r:id="rId77"/>
    <p:sldId id="403"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68" d="100"/>
          <a:sy n="68" d="100"/>
        </p:scale>
        <p:origin x="72" y="4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
        <p:nvSpPr>
          <p:cNvPr id="6" name="Footer Placeholder 5">
            <a:extLst>
              <a:ext uri="{FF2B5EF4-FFF2-40B4-BE49-F238E27FC236}">
                <a16:creationId xmlns:a16="http://schemas.microsoft.com/office/drawing/2014/main" id="{B03A319F-58E5-6D74-DAA8-5901A3667CB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
        <p:nvSpPr>
          <p:cNvPr id="3" name="Slide Number Placeholder 2">
            <a:extLst>
              <a:ext uri="{FF2B5EF4-FFF2-40B4-BE49-F238E27FC236}">
                <a16:creationId xmlns:a16="http://schemas.microsoft.com/office/drawing/2014/main" id="{EF7B611A-8F5B-131D-FAA6-D6FE8A45849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ED240350-9122-3624-3CDD-071AF8B6D7E6}"/>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284044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a:t>
            </a:r>
            <a:r>
              <a:rPr lang="en-US" sz="1800">
                <a:latin typeface="Consolas" pitchFamily="49" charset="0"/>
                <a:cs typeface="Consolas" pitchFamily="49" charset="0"/>
              </a:rPr>
              <a:t>writeRW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fun </a:t>
            </a:r>
            <a:r>
              <a:rPr lang="en-US" sz="1700" dirty="0" err="1">
                <a:latin typeface="Consolas" panose="020B0609020204030204" pitchFamily="49" charset="0"/>
              </a:rPr>
              <a:t>parseLoopStmt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a:t>
            </a:r>
            <a:r>
              <a:rPr lang="en-US" sz="1700" dirty="0" err="1">
                <a:latin typeface="Consolas" panose="020B0609020204030204" pitchFamily="49" charset="0"/>
              </a:rPr>
              <a:t>Symbol.whileRW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matchCurrentSymbol</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a:t>
            </a:r>
            <a:r>
              <a:rPr lang="en-US" sz="1700" dirty="0" err="1">
                <a:latin typeface="Consolas" panose="020B0609020204030204" pitchFamily="49" charset="0"/>
              </a:rPr>
              <a:t>Symbol.loopRW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parseStatement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a:t>ignore its </a:t>
            </a:r>
            <a:r>
              <a:rPr lang="en-US" dirty="0"/>
              <a:t>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350913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a:t>
            </a:r>
            <a:r>
              <a:rPr lang="en-US"/>
              <a:t>identifier is</a:t>
            </a:r>
            <a:br>
              <a:rPr lang="en-US"/>
            </a:br>
            <a:r>
              <a:rPr lang="en-US"/>
              <a:t>“</a:t>
            </a:r>
            <a:r>
              <a:rPr lang="en-US">
                <a:latin typeface="Consolas" panose="020B0609020204030204" pitchFamily="49" charset="0"/>
              </a:rPr>
              <a:t>[</a:t>
            </a:r>
            <a:r>
              <a:rPr lang="en-US"/>
              <a:t>”, </a:t>
            </a:r>
            <a:r>
              <a:rPr lang="en-US" dirty="0"/>
              <a:t>“</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a:latin typeface="Consolas" pitchFamily="49" charset="0"/>
                <a:cs typeface="Consolas" pitchFamily="49" charset="0"/>
              </a:rPr>
              <a:t>,    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a:t>
            </a:r>
            <a:r>
              <a:rPr lang="en-US">
                <a:latin typeface="Consolas" panose="020B0609020204030204" pitchFamily="49" charset="0"/>
              </a:rPr>
              <a:t>: String) </a:t>
            </a:r>
            <a:r>
              <a:rPr lang="en-US" dirty="0">
                <a:latin typeface="Consolas" panose="020B0609020204030204" pitchFamily="49" charset="0"/>
              </a:rPr>
              <a:t>: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Tree>
    <p:extLst>
      <p:ext uri="{BB962C8B-B14F-4D97-AF65-F5344CB8AC3E}">
        <p14:creationId xmlns:p14="http://schemas.microsoft.com/office/powerpoint/2010/main" val="1752152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a:t>
            </a:r>
            <a:r>
              <a:rPr lang="en-US" sz="1800" b="1">
                <a:latin typeface="Consolas" panose="020B0609020204030204" pitchFamily="49" charset="0"/>
              </a:rPr>
              <a:t>2).symbol </a:t>
            </a:r>
            <a:r>
              <a:rPr lang="en-US" sz="1800" b="1" dirty="0">
                <a:latin typeface="Consolas" panose="020B0609020204030204" pitchFamily="49" charset="0"/>
              </a:rPr>
              <a:t>==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083452" y="5955632"/>
            <a:ext cx="2977097" cy="400110"/>
          </a:xfrm>
          <a:prstGeom prst="rect">
            <a:avLst/>
          </a:prstGeom>
          <a:noFill/>
        </p:spPr>
        <p:txBody>
          <a:bodyPr wrap="none" rtlCol="0">
            <a:spAutoFit/>
          </a:bodyPr>
          <a:lstStyle/>
          <a:p>
            <a:r>
              <a:rPr lang="en-US" sz="20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(2).symbol</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(symbol2 in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 Symbol.dot))</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2963581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407381"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2016699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7"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7910</TotalTime>
  <Words>6585</Words>
  <Application>Microsoft Office PowerPoint</Application>
  <PresentationFormat>On-screen Show (4:3)</PresentationFormat>
  <Paragraphs>1003</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354</cp:revision>
  <cp:lastPrinted>2020-02-14T16:03:22Z</cp:lastPrinted>
  <dcterms:created xsi:type="dcterms:W3CDTF">2005-01-12T21:47:45Z</dcterms:created>
  <dcterms:modified xsi:type="dcterms:W3CDTF">2024-08-22T15:08:20Z</dcterms:modified>
</cp:coreProperties>
</file>