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71"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9" d="100"/>
          <a:sy n="69" d="100"/>
        </p:scale>
        <p:origin x="112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extLst>
      <p:ext uri="{BB962C8B-B14F-4D97-AF65-F5344CB8AC3E}">
        <p14:creationId xmlns:p14="http://schemas.microsoft.com/office/powerpoint/2010/main" val="34468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7904</TotalTime>
  <Words>6590</Words>
  <Application>Microsoft Office PowerPoint</Application>
  <PresentationFormat>On-screen Show (4:3)</PresentationFormat>
  <Paragraphs>999</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347</cp:revision>
  <cp:lastPrinted>2020-02-14T16:03:22Z</cp:lastPrinted>
  <dcterms:created xsi:type="dcterms:W3CDTF">2005-01-12T21:47:45Z</dcterms:created>
  <dcterms:modified xsi:type="dcterms:W3CDTF">2024-03-30T16:36:24Z</dcterms:modified>
</cp:coreProperties>
</file>